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sldIdLst>
    <p:sldId id="257" r:id="rId2"/>
    <p:sldId id="259" r:id="rId3"/>
    <p:sldId id="258" r:id="rId4"/>
    <p:sldId id="260" r:id="rId5"/>
    <p:sldId id="261" r:id="rId6"/>
    <p:sldId id="262" r:id="rId7"/>
    <p:sldId id="263" r:id="rId8"/>
    <p:sldId id="264" r:id="rId9"/>
    <p:sldId id="265" r:id="rId10"/>
    <p:sldId id="266" r:id="rId11"/>
    <p:sldId id="268" r:id="rId12"/>
    <p:sldId id="269" r:id="rId13"/>
    <p:sldId id="270" r:id="rId14"/>
    <p:sldId id="271" r:id="rId15"/>
    <p:sldId id="272" r:id="rId16"/>
    <p:sldId id="273" r:id="rId17"/>
    <p:sldId id="274" r:id="rId18"/>
    <p:sldId id="275" r:id="rId19"/>
    <p:sldId id="276" r:id="rId20"/>
    <p:sldId id="277" r:id="rId21"/>
    <p:sldId id="278" r:id="rId22"/>
    <p:sldId id="279" r:id="rId23"/>
    <p:sldId id="280" r:id="rId24"/>
    <p:sldId id="281" r:id="rId25"/>
    <p:sldId id="282" r:id="rId26"/>
    <p:sldId id="283" r:id="rId27"/>
    <p:sldId id="284" r:id="rId28"/>
    <p:sldId id="285" r:id="rId29"/>
    <p:sldId id="256" r:id="rId30"/>
  </p:sldIdLst>
  <p:sldSz cx="12192000" cy="6858000"/>
  <p:notesSz cx="6858000" cy="9144000"/>
  <p:embeddedFontLst>
    <p:embeddedFont>
      <p:font typeface="Calibri" panose="020F0502020204030204" pitchFamily="34" charset="0"/>
      <p:regular r:id="rId31"/>
      <p:bold r:id="rId32"/>
      <p:italic r:id="rId33"/>
      <p:boldItalic r:id="rId34"/>
    </p:embeddedFont>
    <p:embeddedFont>
      <p:font typeface="Calibri Light" panose="020F0302020204030204" pitchFamily="34" charset="0"/>
      <p:regular r:id="rId35"/>
      <p:italic r:id="rId36"/>
    </p:embeddedFont>
    <p:embeddedFont>
      <p:font typeface="Montserrat" pitchFamily="2" charset="0"/>
      <p:regular r:id="rId37"/>
      <p:bold r:id="rId38"/>
      <p:italic r:id="rId39"/>
      <p:boldItalic r:id="rId40"/>
    </p:embeddedFont>
    <p:embeddedFont>
      <p:font typeface="Montserrat ExtraBold" pitchFamily="2" charset="0"/>
      <p:bold r:id="rId41"/>
      <p:boldItalic r:id="rId42"/>
    </p:embeddedFont>
    <p:embeddedFont>
      <p:font typeface="Montserrat Light" pitchFamily="2" charset="0"/>
      <p:regular r:id="rId43"/>
      <p:italic r:id="rId4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5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8B9FE"/>
    <a:srgbClr val="3472E1"/>
    <a:srgbClr val="D92838"/>
    <a:srgbClr val="E31B23"/>
    <a:srgbClr val="1F295C"/>
    <a:srgbClr val="87B8FD"/>
    <a:srgbClr val="000000"/>
    <a:srgbClr val="282828"/>
    <a:srgbClr val="E41B23"/>
    <a:srgbClr val="E8F1E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p:scale>
          <a:sx n="66" d="100"/>
          <a:sy n="66" d="100"/>
        </p:scale>
        <p:origin x="498" y="876"/>
      </p:cViewPr>
      <p:guideLst>
        <p:guide orient="horz" pos="2256"/>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9.fntdata"/><Relationship Id="rId21" Type="http://schemas.openxmlformats.org/officeDocument/2006/relationships/slide" Target="slides/slide20.xml"/><Relationship Id="rId34" Type="http://schemas.openxmlformats.org/officeDocument/2006/relationships/font" Target="fonts/font4.fntdata"/><Relationship Id="rId42" Type="http://schemas.openxmlformats.org/officeDocument/2006/relationships/font" Target="fonts/font12.fntdata"/><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font" Target="fonts/font10.fntdata"/><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fntdata"/><Relationship Id="rId44" Type="http://schemas.openxmlformats.org/officeDocument/2006/relationships/font" Target="fonts/font1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5.fntdata"/><Relationship Id="rId43" Type="http://schemas.openxmlformats.org/officeDocument/2006/relationships/font" Target="fonts/font13.fntdata"/><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3.fntdata"/><Relationship Id="rId38" Type="http://schemas.openxmlformats.org/officeDocument/2006/relationships/font" Target="fonts/font8.fntdata"/><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font" Target="fonts/font11.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68F91D-17A1-A290-7D92-C3EB9619BCA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082E8B4-B388-5F22-86C3-A23C9D67749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323ED77-301B-CF20-A3F2-92A9A42E77A8}"/>
              </a:ext>
            </a:extLst>
          </p:cNvPr>
          <p:cNvSpPr>
            <a:spLocks noGrp="1"/>
          </p:cNvSpPr>
          <p:nvPr>
            <p:ph type="dt" sz="half" idx="10"/>
          </p:nvPr>
        </p:nvSpPr>
        <p:spPr/>
        <p:txBody>
          <a:bodyPr/>
          <a:lstStyle/>
          <a:p>
            <a:fld id="{6A5F7351-FDF9-4370-B473-63AD730795E9}" type="datetimeFigureOut">
              <a:rPr lang="en-US" smtClean="0"/>
              <a:t>24/12/2023</a:t>
            </a:fld>
            <a:endParaRPr lang="en-US"/>
          </a:p>
        </p:txBody>
      </p:sp>
      <p:sp>
        <p:nvSpPr>
          <p:cNvPr id="5" name="Footer Placeholder 4">
            <a:extLst>
              <a:ext uri="{FF2B5EF4-FFF2-40B4-BE49-F238E27FC236}">
                <a16:creationId xmlns:a16="http://schemas.microsoft.com/office/drawing/2014/main" id="{0A06763F-D326-699B-91CD-7ACBB5B5BE9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1B4D88B-D48A-BB73-2884-1F8BDAB3769B}"/>
              </a:ext>
            </a:extLst>
          </p:cNvPr>
          <p:cNvSpPr>
            <a:spLocks noGrp="1"/>
          </p:cNvSpPr>
          <p:nvPr>
            <p:ph type="sldNum" sz="quarter" idx="12"/>
          </p:nvPr>
        </p:nvSpPr>
        <p:spPr/>
        <p:txBody>
          <a:bodyPr/>
          <a:lstStyle/>
          <a:p>
            <a:fld id="{FD296486-E28C-44CA-95CB-E5CB4B87E5AE}" type="slidenum">
              <a:rPr lang="en-US" smtClean="0"/>
              <a:t>‹#›</a:t>
            </a:fld>
            <a:endParaRPr lang="en-US"/>
          </a:p>
        </p:txBody>
      </p:sp>
    </p:spTree>
    <p:extLst>
      <p:ext uri="{BB962C8B-B14F-4D97-AF65-F5344CB8AC3E}">
        <p14:creationId xmlns:p14="http://schemas.microsoft.com/office/powerpoint/2010/main" val="10275499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3FCC8-29BF-F6A7-4180-E15439AFF04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318B6F1-8A18-3CD4-A7E1-C063001EC60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CD8ABC-14E6-AA4C-D778-7BF1A50E5AFB}"/>
              </a:ext>
            </a:extLst>
          </p:cNvPr>
          <p:cNvSpPr>
            <a:spLocks noGrp="1"/>
          </p:cNvSpPr>
          <p:nvPr>
            <p:ph type="dt" sz="half" idx="10"/>
          </p:nvPr>
        </p:nvSpPr>
        <p:spPr/>
        <p:txBody>
          <a:bodyPr/>
          <a:lstStyle/>
          <a:p>
            <a:fld id="{6A5F7351-FDF9-4370-B473-63AD730795E9}" type="datetimeFigureOut">
              <a:rPr lang="en-US" smtClean="0"/>
              <a:t>24/12/2023</a:t>
            </a:fld>
            <a:endParaRPr lang="en-US"/>
          </a:p>
        </p:txBody>
      </p:sp>
      <p:sp>
        <p:nvSpPr>
          <p:cNvPr id="5" name="Footer Placeholder 4">
            <a:extLst>
              <a:ext uri="{FF2B5EF4-FFF2-40B4-BE49-F238E27FC236}">
                <a16:creationId xmlns:a16="http://schemas.microsoft.com/office/drawing/2014/main" id="{DA99FFB7-9AB1-A5C2-4519-2BDDCC2EBF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4736063-6795-8245-3214-53FEE556D89C}"/>
              </a:ext>
            </a:extLst>
          </p:cNvPr>
          <p:cNvSpPr>
            <a:spLocks noGrp="1"/>
          </p:cNvSpPr>
          <p:nvPr>
            <p:ph type="sldNum" sz="quarter" idx="12"/>
          </p:nvPr>
        </p:nvSpPr>
        <p:spPr/>
        <p:txBody>
          <a:bodyPr/>
          <a:lstStyle/>
          <a:p>
            <a:fld id="{FD296486-E28C-44CA-95CB-E5CB4B87E5AE}" type="slidenum">
              <a:rPr lang="en-US" smtClean="0"/>
              <a:t>‹#›</a:t>
            </a:fld>
            <a:endParaRPr lang="en-US"/>
          </a:p>
        </p:txBody>
      </p:sp>
    </p:spTree>
    <p:extLst>
      <p:ext uri="{BB962C8B-B14F-4D97-AF65-F5344CB8AC3E}">
        <p14:creationId xmlns:p14="http://schemas.microsoft.com/office/powerpoint/2010/main" val="8904837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A1305D0-5EED-36E4-4090-AD0B001DA7D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C6253A5-A746-4DE1-0D8B-0A6F09168FE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932F1B5-EDBE-24B6-DA5C-798A10E0DAB7}"/>
              </a:ext>
            </a:extLst>
          </p:cNvPr>
          <p:cNvSpPr>
            <a:spLocks noGrp="1"/>
          </p:cNvSpPr>
          <p:nvPr>
            <p:ph type="dt" sz="half" idx="10"/>
          </p:nvPr>
        </p:nvSpPr>
        <p:spPr/>
        <p:txBody>
          <a:bodyPr/>
          <a:lstStyle/>
          <a:p>
            <a:fld id="{6A5F7351-FDF9-4370-B473-63AD730795E9}" type="datetimeFigureOut">
              <a:rPr lang="en-US" smtClean="0"/>
              <a:t>24/12/2023</a:t>
            </a:fld>
            <a:endParaRPr lang="en-US"/>
          </a:p>
        </p:txBody>
      </p:sp>
      <p:sp>
        <p:nvSpPr>
          <p:cNvPr id="5" name="Footer Placeholder 4">
            <a:extLst>
              <a:ext uri="{FF2B5EF4-FFF2-40B4-BE49-F238E27FC236}">
                <a16:creationId xmlns:a16="http://schemas.microsoft.com/office/drawing/2014/main" id="{9B4734BC-5DF6-8AC7-95C8-7FED6D0788C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BA3EF56-F393-B9A7-B93C-3658047E96D1}"/>
              </a:ext>
            </a:extLst>
          </p:cNvPr>
          <p:cNvSpPr>
            <a:spLocks noGrp="1"/>
          </p:cNvSpPr>
          <p:nvPr>
            <p:ph type="sldNum" sz="quarter" idx="12"/>
          </p:nvPr>
        </p:nvSpPr>
        <p:spPr/>
        <p:txBody>
          <a:bodyPr/>
          <a:lstStyle/>
          <a:p>
            <a:fld id="{FD296486-E28C-44CA-95CB-E5CB4B87E5AE}" type="slidenum">
              <a:rPr lang="en-US" smtClean="0"/>
              <a:t>‹#›</a:t>
            </a:fld>
            <a:endParaRPr lang="en-US"/>
          </a:p>
        </p:txBody>
      </p:sp>
    </p:spTree>
    <p:extLst>
      <p:ext uri="{BB962C8B-B14F-4D97-AF65-F5344CB8AC3E}">
        <p14:creationId xmlns:p14="http://schemas.microsoft.com/office/powerpoint/2010/main" val="37051667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612C31-2223-9D09-AD36-2BEC894C29E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2678066-AE8F-A8C9-C363-11E47743481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055520D-F686-357B-790F-F2F4BA1A57AB}"/>
              </a:ext>
            </a:extLst>
          </p:cNvPr>
          <p:cNvSpPr>
            <a:spLocks noGrp="1"/>
          </p:cNvSpPr>
          <p:nvPr>
            <p:ph type="dt" sz="half" idx="10"/>
          </p:nvPr>
        </p:nvSpPr>
        <p:spPr/>
        <p:txBody>
          <a:bodyPr/>
          <a:lstStyle/>
          <a:p>
            <a:fld id="{6A5F7351-FDF9-4370-B473-63AD730795E9}" type="datetimeFigureOut">
              <a:rPr lang="en-US" smtClean="0"/>
              <a:t>24/12/2023</a:t>
            </a:fld>
            <a:endParaRPr lang="en-US"/>
          </a:p>
        </p:txBody>
      </p:sp>
      <p:sp>
        <p:nvSpPr>
          <p:cNvPr id="5" name="Footer Placeholder 4">
            <a:extLst>
              <a:ext uri="{FF2B5EF4-FFF2-40B4-BE49-F238E27FC236}">
                <a16:creationId xmlns:a16="http://schemas.microsoft.com/office/drawing/2014/main" id="{725857BD-C401-543E-0F9E-61BBEB9CA4D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8486A42-0036-FB4D-01A0-9989B27B9819}"/>
              </a:ext>
            </a:extLst>
          </p:cNvPr>
          <p:cNvSpPr>
            <a:spLocks noGrp="1"/>
          </p:cNvSpPr>
          <p:nvPr>
            <p:ph type="sldNum" sz="quarter" idx="12"/>
          </p:nvPr>
        </p:nvSpPr>
        <p:spPr/>
        <p:txBody>
          <a:bodyPr/>
          <a:lstStyle/>
          <a:p>
            <a:fld id="{FD296486-E28C-44CA-95CB-E5CB4B87E5AE}" type="slidenum">
              <a:rPr lang="en-US" smtClean="0"/>
              <a:t>‹#›</a:t>
            </a:fld>
            <a:endParaRPr lang="en-US"/>
          </a:p>
        </p:txBody>
      </p:sp>
    </p:spTree>
    <p:extLst>
      <p:ext uri="{BB962C8B-B14F-4D97-AF65-F5344CB8AC3E}">
        <p14:creationId xmlns:p14="http://schemas.microsoft.com/office/powerpoint/2010/main" val="29590714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3C2E00-5631-2DB6-3E58-E80EE36375E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B9664F9-D8A3-3C37-442B-78F18F6BF30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7AB9208-EC9A-EAE7-A751-C28576F6C424}"/>
              </a:ext>
            </a:extLst>
          </p:cNvPr>
          <p:cNvSpPr>
            <a:spLocks noGrp="1"/>
          </p:cNvSpPr>
          <p:nvPr>
            <p:ph type="dt" sz="half" idx="10"/>
          </p:nvPr>
        </p:nvSpPr>
        <p:spPr/>
        <p:txBody>
          <a:bodyPr/>
          <a:lstStyle/>
          <a:p>
            <a:fld id="{6A5F7351-FDF9-4370-B473-63AD730795E9}" type="datetimeFigureOut">
              <a:rPr lang="en-US" smtClean="0"/>
              <a:t>24/12/2023</a:t>
            </a:fld>
            <a:endParaRPr lang="en-US"/>
          </a:p>
        </p:txBody>
      </p:sp>
      <p:sp>
        <p:nvSpPr>
          <p:cNvPr id="5" name="Footer Placeholder 4">
            <a:extLst>
              <a:ext uri="{FF2B5EF4-FFF2-40B4-BE49-F238E27FC236}">
                <a16:creationId xmlns:a16="http://schemas.microsoft.com/office/drawing/2014/main" id="{692D07C9-1890-F182-5D6B-2FA6D776331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4B725BA-89A4-40C4-C538-460EB625BDCC}"/>
              </a:ext>
            </a:extLst>
          </p:cNvPr>
          <p:cNvSpPr>
            <a:spLocks noGrp="1"/>
          </p:cNvSpPr>
          <p:nvPr>
            <p:ph type="sldNum" sz="quarter" idx="12"/>
          </p:nvPr>
        </p:nvSpPr>
        <p:spPr/>
        <p:txBody>
          <a:bodyPr/>
          <a:lstStyle/>
          <a:p>
            <a:fld id="{FD296486-E28C-44CA-95CB-E5CB4B87E5AE}" type="slidenum">
              <a:rPr lang="en-US" smtClean="0"/>
              <a:t>‹#›</a:t>
            </a:fld>
            <a:endParaRPr lang="en-US"/>
          </a:p>
        </p:txBody>
      </p:sp>
    </p:spTree>
    <p:extLst>
      <p:ext uri="{BB962C8B-B14F-4D97-AF65-F5344CB8AC3E}">
        <p14:creationId xmlns:p14="http://schemas.microsoft.com/office/powerpoint/2010/main" val="32780763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4B4DBA-433A-8FCD-E03E-072D4B035C4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659FC56-7F1A-50D0-481B-EF5452B8163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9099E39-6F47-2461-F7E4-A134A61C17B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6F8C699-F485-83B7-0409-C32E8B15815C}"/>
              </a:ext>
            </a:extLst>
          </p:cNvPr>
          <p:cNvSpPr>
            <a:spLocks noGrp="1"/>
          </p:cNvSpPr>
          <p:nvPr>
            <p:ph type="dt" sz="half" idx="10"/>
          </p:nvPr>
        </p:nvSpPr>
        <p:spPr/>
        <p:txBody>
          <a:bodyPr/>
          <a:lstStyle/>
          <a:p>
            <a:fld id="{6A5F7351-FDF9-4370-B473-63AD730795E9}" type="datetimeFigureOut">
              <a:rPr lang="en-US" smtClean="0"/>
              <a:t>24/12/2023</a:t>
            </a:fld>
            <a:endParaRPr lang="en-US"/>
          </a:p>
        </p:txBody>
      </p:sp>
      <p:sp>
        <p:nvSpPr>
          <p:cNvPr id="6" name="Footer Placeholder 5">
            <a:extLst>
              <a:ext uri="{FF2B5EF4-FFF2-40B4-BE49-F238E27FC236}">
                <a16:creationId xmlns:a16="http://schemas.microsoft.com/office/drawing/2014/main" id="{550776FE-3BDE-CC1E-4439-43BA3E1B369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3F26E8D-BB74-909D-A423-D5806F3B72C6}"/>
              </a:ext>
            </a:extLst>
          </p:cNvPr>
          <p:cNvSpPr>
            <a:spLocks noGrp="1"/>
          </p:cNvSpPr>
          <p:nvPr>
            <p:ph type="sldNum" sz="quarter" idx="12"/>
          </p:nvPr>
        </p:nvSpPr>
        <p:spPr/>
        <p:txBody>
          <a:bodyPr/>
          <a:lstStyle/>
          <a:p>
            <a:fld id="{FD296486-E28C-44CA-95CB-E5CB4B87E5AE}" type="slidenum">
              <a:rPr lang="en-US" smtClean="0"/>
              <a:t>‹#›</a:t>
            </a:fld>
            <a:endParaRPr lang="en-US"/>
          </a:p>
        </p:txBody>
      </p:sp>
    </p:spTree>
    <p:extLst>
      <p:ext uri="{BB962C8B-B14F-4D97-AF65-F5344CB8AC3E}">
        <p14:creationId xmlns:p14="http://schemas.microsoft.com/office/powerpoint/2010/main" val="30346253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AA8C13-6571-0702-5125-17749462AFE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E44C467-0F53-F8D2-57DE-494BFA39E22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1F8DCA7-04EC-2F2C-FCF8-74D00704B5C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C82E5E1-0C7C-1033-BD3B-377F6F492BF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F07741F-7706-EA84-79BE-34713B90913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7E00E50-6702-7519-D4D4-C96C93A9419B}"/>
              </a:ext>
            </a:extLst>
          </p:cNvPr>
          <p:cNvSpPr>
            <a:spLocks noGrp="1"/>
          </p:cNvSpPr>
          <p:nvPr>
            <p:ph type="dt" sz="half" idx="10"/>
          </p:nvPr>
        </p:nvSpPr>
        <p:spPr/>
        <p:txBody>
          <a:bodyPr/>
          <a:lstStyle/>
          <a:p>
            <a:fld id="{6A5F7351-FDF9-4370-B473-63AD730795E9}" type="datetimeFigureOut">
              <a:rPr lang="en-US" smtClean="0"/>
              <a:t>24/12/2023</a:t>
            </a:fld>
            <a:endParaRPr lang="en-US"/>
          </a:p>
        </p:txBody>
      </p:sp>
      <p:sp>
        <p:nvSpPr>
          <p:cNvPr id="8" name="Footer Placeholder 7">
            <a:extLst>
              <a:ext uri="{FF2B5EF4-FFF2-40B4-BE49-F238E27FC236}">
                <a16:creationId xmlns:a16="http://schemas.microsoft.com/office/drawing/2014/main" id="{2EB62598-E55C-5EAA-6B32-B131DE63AD4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EEDB615-5A4B-CD2A-63EA-B041883FF918}"/>
              </a:ext>
            </a:extLst>
          </p:cNvPr>
          <p:cNvSpPr>
            <a:spLocks noGrp="1"/>
          </p:cNvSpPr>
          <p:nvPr>
            <p:ph type="sldNum" sz="quarter" idx="12"/>
          </p:nvPr>
        </p:nvSpPr>
        <p:spPr/>
        <p:txBody>
          <a:bodyPr/>
          <a:lstStyle/>
          <a:p>
            <a:fld id="{FD296486-E28C-44CA-95CB-E5CB4B87E5AE}" type="slidenum">
              <a:rPr lang="en-US" smtClean="0"/>
              <a:t>‹#›</a:t>
            </a:fld>
            <a:endParaRPr lang="en-US"/>
          </a:p>
        </p:txBody>
      </p:sp>
    </p:spTree>
    <p:extLst>
      <p:ext uri="{BB962C8B-B14F-4D97-AF65-F5344CB8AC3E}">
        <p14:creationId xmlns:p14="http://schemas.microsoft.com/office/powerpoint/2010/main" val="11039573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74FFA-77DD-EF4E-ACF5-5DFFEACE8FA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0A70710-62C5-EA2F-153A-9AD76D667B18}"/>
              </a:ext>
            </a:extLst>
          </p:cNvPr>
          <p:cNvSpPr>
            <a:spLocks noGrp="1"/>
          </p:cNvSpPr>
          <p:nvPr>
            <p:ph type="dt" sz="half" idx="10"/>
          </p:nvPr>
        </p:nvSpPr>
        <p:spPr/>
        <p:txBody>
          <a:bodyPr/>
          <a:lstStyle/>
          <a:p>
            <a:fld id="{6A5F7351-FDF9-4370-B473-63AD730795E9}" type="datetimeFigureOut">
              <a:rPr lang="en-US" smtClean="0"/>
              <a:t>24/12/2023</a:t>
            </a:fld>
            <a:endParaRPr lang="en-US"/>
          </a:p>
        </p:txBody>
      </p:sp>
      <p:sp>
        <p:nvSpPr>
          <p:cNvPr id="4" name="Footer Placeholder 3">
            <a:extLst>
              <a:ext uri="{FF2B5EF4-FFF2-40B4-BE49-F238E27FC236}">
                <a16:creationId xmlns:a16="http://schemas.microsoft.com/office/drawing/2014/main" id="{3ACCAE40-104E-5D25-EFD4-8BE8E23A098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D4E1390-0B63-4A7E-F639-8E75C2DFB834}"/>
              </a:ext>
            </a:extLst>
          </p:cNvPr>
          <p:cNvSpPr>
            <a:spLocks noGrp="1"/>
          </p:cNvSpPr>
          <p:nvPr>
            <p:ph type="sldNum" sz="quarter" idx="12"/>
          </p:nvPr>
        </p:nvSpPr>
        <p:spPr/>
        <p:txBody>
          <a:bodyPr/>
          <a:lstStyle/>
          <a:p>
            <a:fld id="{FD296486-E28C-44CA-95CB-E5CB4B87E5AE}" type="slidenum">
              <a:rPr lang="en-US" smtClean="0"/>
              <a:t>‹#›</a:t>
            </a:fld>
            <a:endParaRPr lang="en-US"/>
          </a:p>
        </p:txBody>
      </p:sp>
    </p:spTree>
    <p:extLst>
      <p:ext uri="{BB962C8B-B14F-4D97-AF65-F5344CB8AC3E}">
        <p14:creationId xmlns:p14="http://schemas.microsoft.com/office/powerpoint/2010/main" val="5142745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7EDAF49-12EE-F5B1-6804-C3B326E6749F}"/>
              </a:ext>
            </a:extLst>
          </p:cNvPr>
          <p:cNvSpPr>
            <a:spLocks noGrp="1"/>
          </p:cNvSpPr>
          <p:nvPr>
            <p:ph type="dt" sz="half" idx="10"/>
          </p:nvPr>
        </p:nvSpPr>
        <p:spPr/>
        <p:txBody>
          <a:bodyPr/>
          <a:lstStyle/>
          <a:p>
            <a:fld id="{6A5F7351-FDF9-4370-B473-63AD730795E9}" type="datetimeFigureOut">
              <a:rPr lang="en-US" smtClean="0"/>
              <a:t>24/12/2023</a:t>
            </a:fld>
            <a:endParaRPr lang="en-US"/>
          </a:p>
        </p:txBody>
      </p:sp>
      <p:sp>
        <p:nvSpPr>
          <p:cNvPr id="3" name="Footer Placeholder 2">
            <a:extLst>
              <a:ext uri="{FF2B5EF4-FFF2-40B4-BE49-F238E27FC236}">
                <a16:creationId xmlns:a16="http://schemas.microsoft.com/office/drawing/2014/main" id="{842A9B77-A32C-2B57-FB92-28C0D366298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813D7C7-0F60-4791-344B-C98AC28ABAB4}"/>
              </a:ext>
            </a:extLst>
          </p:cNvPr>
          <p:cNvSpPr>
            <a:spLocks noGrp="1"/>
          </p:cNvSpPr>
          <p:nvPr>
            <p:ph type="sldNum" sz="quarter" idx="12"/>
          </p:nvPr>
        </p:nvSpPr>
        <p:spPr/>
        <p:txBody>
          <a:bodyPr/>
          <a:lstStyle/>
          <a:p>
            <a:fld id="{FD296486-E28C-44CA-95CB-E5CB4B87E5AE}" type="slidenum">
              <a:rPr lang="en-US" smtClean="0"/>
              <a:t>‹#›</a:t>
            </a:fld>
            <a:endParaRPr lang="en-US"/>
          </a:p>
        </p:txBody>
      </p:sp>
    </p:spTree>
    <p:extLst>
      <p:ext uri="{BB962C8B-B14F-4D97-AF65-F5344CB8AC3E}">
        <p14:creationId xmlns:p14="http://schemas.microsoft.com/office/powerpoint/2010/main" val="34888388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8B3805-7146-559F-8CD6-A386B3E94D7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29A809D-A72F-1770-CD37-A2EAB5E5785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1616C2D-AA46-9074-B8FC-94390FC1B26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7615134-D8A6-60AE-0BA2-5E85D4A3EAEC}"/>
              </a:ext>
            </a:extLst>
          </p:cNvPr>
          <p:cNvSpPr>
            <a:spLocks noGrp="1"/>
          </p:cNvSpPr>
          <p:nvPr>
            <p:ph type="dt" sz="half" idx="10"/>
          </p:nvPr>
        </p:nvSpPr>
        <p:spPr/>
        <p:txBody>
          <a:bodyPr/>
          <a:lstStyle/>
          <a:p>
            <a:fld id="{6A5F7351-FDF9-4370-B473-63AD730795E9}" type="datetimeFigureOut">
              <a:rPr lang="en-US" smtClean="0"/>
              <a:t>24/12/2023</a:t>
            </a:fld>
            <a:endParaRPr lang="en-US"/>
          </a:p>
        </p:txBody>
      </p:sp>
      <p:sp>
        <p:nvSpPr>
          <p:cNvPr id="6" name="Footer Placeholder 5">
            <a:extLst>
              <a:ext uri="{FF2B5EF4-FFF2-40B4-BE49-F238E27FC236}">
                <a16:creationId xmlns:a16="http://schemas.microsoft.com/office/drawing/2014/main" id="{901D12BB-06CC-9715-6D76-D24A615BB1A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FE0FDF6-F30E-D447-3E2A-FF413B3AE1DC}"/>
              </a:ext>
            </a:extLst>
          </p:cNvPr>
          <p:cNvSpPr>
            <a:spLocks noGrp="1"/>
          </p:cNvSpPr>
          <p:nvPr>
            <p:ph type="sldNum" sz="quarter" idx="12"/>
          </p:nvPr>
        </p:nvSpPr>
        <p:spPr/>
        <p:txBody>
          <a:bodyPr/>
          <a:lstStyle/>
          <a:p>
            <a:fld id="{FD296486-E28C-44CA-95CB-E5CB4B87E5AE}" type="slidenum">
              <a:rPr lang="en-US" smtClean="0"/>
              <a:t>‹#›</a:t>
            </a:fld>
            <a:endParaRPr lang="en-US"/>
          </a:p>
        </p:txBody>
      </p:sp>
    </p:spTree>
    <p:extLst>
      <p:ext uri="{BB962C8B-B14F-4D97-AF65-F5344CB8AC3E}">
        <p14:creationId xmlns:p14="http://schemas.microsoft.com/office/powerpoint/2010/main" val="12347109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46A16F-4E11-5BE4-1037-6233DCD2F82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871F4C9-A178-350B-0C62-1F298F39323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E31926F-511F-5319-95C2-94C80979E47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C2254B7-0F20-BCC7-5D34-CFB7B3A64DBB}"/>
              </a:ext>
            </a:extLst>
          </p:cNvPr>
          <p:cNvSpPr>
            <a:spLocks noGrp="1"/>
          </p:cNvSpPr>
          <p:nvPr>
            <p:ph type="dt" sz="half" idx="10"/>
          </p:nvPr>
        </p:nvSpPr>
        <p:spPr/>
        <p:txBody>
          <a:bodyPr/>
          <a:lstStyle/>
          <a:p>
            <a:fld id="{6A5F7351-FDF9-4370-B473-63AD730795E9}" type="datetimeFigureOut">
              <a:rPr lang="en-US" smtClean="0"/>
              <a:t>24/12/2023</a:t>
            </a:fld>
            <a:endParaRPr lang="en-US"/>
          </a:p>
        </p:txBody>
      </p:sp>
      <p:sp>
        <p:nvSpPr>
          <p:cNvPr id="6" name="Footer Placeholder 5">
            <a:extLst>
              <a:ext uri="{FF2B5EF4-FFF2-40B4-BE49-F238E27FC236}">
                <a16:creationId xmlns:a16="http://schemas.microsoft.com/office/drawing/2014/main" id="{FD6AA1D9-11CF-67EA-143D-CC5DC15EABC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5910893-712B-A2FD-321B-CB0700837931}"/>
              </a:ext>
            </a:extLst>
          </p:cNvPr>
          <p:cNvSpPr>
            <a:spLocks noGrp="1"/>
          </p:cNvSpPr>
          <p:nvPr>
            <p:ph type="sldNum" sz="quarter" idx="12"/>
          </p:nvPr>
        </p:nvSpPr>
        <p:spPr/>
        <p:txBody>
          <a:bodyPr/>
          <a:lstStyle/>
          <a:p>
            <a:fld id="{FD296486-E28C-44CA-95CB-E5CB4B87E5AE}" type="slidenum">
              <a:rPr lang="en-US" smtClean="0"/>
              <a:t>‹#›</a:t>
            </a:fld>
            <a:endParaRPr lang="en-US"/>
          </a:p>
        </p:txBody>
      </p:sp>
    </p:spTree>
    <p:extLst>
      <p:ext uri="{BB962C8B-B14F-4D97-AF65-F5344CB8AC3E}">
        <p14:creationId xmlns:p14="http://schemas.microsoft.com/office/powerpoint/2010/main" val="29402349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419F088-C98F-148D-2FD6-43D2256C5E4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D6883DA-E583-A1F1-3855-773512B1239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057C607-B0AE-416D-7CCD-6841C504E0F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A5F7351-FDF9-4370-B473-63AD730795E9}" type="datetimeFigureOut">
              <a:rPr lang="en-US" smtClean="0"/>
              <a:t>24/12/2023</a:t>
            </a:fld>
            <a:endParaRPr lang="en-US"/>
          </a:p>
        </p:txBody>
      </p:sp>
      <p:sp>
        <p:nvSpPr>
          <p:cNvPr id="5" name="Footer Placeholder 4">
            <a:extLst>
              <a:ext uri="{FF2B5EF4-FFF2-40B4-BE49-F238E27FC236}">
                <a16:creationId xmlns:a16="http://schemas.microsoft.com/office/drawing/2014/main" id="{DEB05953-075A-4589-0616-EC398ACD181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0845DBB-51B9-84E7-6BF8-896C297C18B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D296486-E28C-44CA-95CB-E5CB4B87E5AE}" type="slidenum">
              <a:rPr lang="en-US" smtClean="0"/>
              <a:t>‹#›</a:t>
            </a:fld>
            <a:endParaRPr lang="en-US"/>
          </a:p>
        </p:txBody>
      </p:sp>
    </p:spTree>
    <p:extLst>
      <p:ext uri="{BB962C8B-B14F-4D97-AF65-F5344CB8AC3E}">
        <p14:creationId xmlns:p14="http://schemas.microsoft.com/office/powerpoint/2010/main" val="39023257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4.png"/><Relationship Id="rId1" Type="http://schemas.openxmlformats.org/officeDocument/2006/relationships/slideLayout" Target="../slideLayouts/slideLayout1.xml"/><Relationship Id="rId4" Type="http://schemas.microsoft.com/office/2007/relationships/hdphoto" Target="../media/hdphoto1.wdp"/></Relationships>
</file>

<file path=ppt/slides/_rels/slide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22.png"/><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24.png"/><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31.png"/><Relationship Id="rId4" Type="http://schemas.openxmlformats.org/officeDocument/2006/relationships/image" Target="../media/image30.png"/></Relationships>
</file>

<file path=ppt/slides/_rels/slide2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8" Type="http://schemas.openxmlformats.org/officeDocument/2006/relationships/image" Target="../media/image36.png"/><Relationship Id="rId3" Type="http://schemas.microsoft.com/office/2007/relationships/hdphoto" Target="../media/hdphoto1.wdp"/><Relationship Id="rId7" Type="http://schemas.openxmlformats.org/officeDocument/2006/relationships/image" Target="../media/image35.sv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34.png"/><Relationship Id="rId5" Type="http://schemas.openxmlformats.org/officeDocument/2006/relationships/image" Target="../media/image33.svg"/><Relationship Id="rId4" Type="http://schemas.openxmlformats.org/officeDocument/2006/relationships/image" Target="../media/image32.png"/><Relationship Id="rId9" Type="http://schemas.openxmlformats.org/officeDocument/2006/relationships/image" Target="../media/image37.svg"/></Relationships>
</file>

<file path=ppt/slides/_rels/slide26.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41.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2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1.xml"/><Relationship Id="rId6" Type="http://schemas.microsoft.com/office/2007/relationships/hdphoto" Target="../media/hdphoto2.wdp"/><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png"/><Relationship Id="rId7" Type="http://schemas.microsoft.com/office/2007/relationships/hdphoto" Target="../media/hdphoto2.wdp"/><Relationship Id="rId2" Type="http://schemas.openxmlformats.org/officeDocument/2006/relationships/image" Target="../media/image6.png"/><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1.xml"/><Relationship Id="rId6" Type="http://schemas.microsoft.com/office/2007/relationships/hdphoto" Target="../media/hdphoto2.wdp"/><Relationship Id="rId5" Type="http://schemas.openxmlformats.org/officeDocument/2006/relationships/image" Target="../media/image4.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8.svg"/><Relationship Id="rId7" Type="http://schemas.microsoft.com/office/2007/relationships/hdphoto" Target="../media/hdphoto1.wdp"/><Relationship Id="rId2" Type="http://schemas.openxmlformats.org/officeDocument/2006/relationships/image" Target="../media/image7.png"/><Relationship Id="rId1" Type="http://schemas.openxmlformats.org/officeDocument/2006/relationships/slideLayout" Target="../slideLayouts/slideLayout1.xml"/><Relationship Id="rId6" Type="http://schemas.openxmlformats.org/officeDocument/2006/relationships/image" Target="../media/image2.png"/><Relationship Id="rId11" Type="http://schemas.openxmlformats.org/officeDocument/2006/relationships/image" Target="../media/image5.png"/><Relationship Id="rId5" Type="http://schemas.openxmlformats.org/officeDocument/2006/relationships/image" Target="../media/image10.svg"/><Relationship Id="rId10" Type="http://schemas.microsoft.com/office/2007/relationships/hdphoto" Target="../media/hdphoto2.wdp"/><Relationship Id="rId4" Type="http://schemas.openxmlformats.org/officeDocument/2006/relationships/image" Target="../media/image9.png"/><Relationship Id="rId9"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tangle: Rounded Corners 37">
            <a:extLst>
              <a:ext uri="{FF2B5EF4-FFF2-40B4-BE49-F238E27FC236}">
                <a16:creationId xmlns:a16="http://schemas.microsoft.com/office/drawing/2014/main" id="{056867C2-6989-E6A5-E9B8-2E946AED8652}"/>
              </a:ext>
            </a:extLst>
          </p:cNvPr>
          <p:cNvSpPr/>
          <p:nvPr/>
        </p:nvSpPr>
        <p:spPr>
          <a:xfrm rot="18994193">
            <a:off x="10814103" y="4537938"/>
            <a:ext cx="924135" cy="931382"/>
          </a:xfrm>
          <a:prstGeom prst="roundRect">
            <a:avLst>
              <a:gd name="adj" fmla="val 18260"/>
            </a:avLst>
          </a:prstGeom>
          <a:solidFill>
            <a:srgbClr val="87B8FD">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D9C2DAFE-9051-04E9-7A6B-37CB1B9C313D}"/>
              </a:ext>
            </a:extLst>
          </p:cNvPr>
          <p:cNvSpPr txBox="1"/>
          <p:nvPr/>
        </p:nvSpPr>
        <p:spPr>
          <a:xfrm>
            <a:off x="3498057" y="482600"/>
            <a:ext cx="4891083" cy="523220"/>
          </a:xfrm>
          <a:prstGeom prst="rect">
            <a:avLst/>
          </a:prstGeom>
          <a:noFill/>
        </p:spPr>
        <p:txBody>
          <a:bodyPr wrap="none" rtlCol="0">
            <a:spAutoFit/>
          </a:bodyPr>
          <a:lstStyle/>
          <a:p>
            <a:pPr algn="ctr"/>
            <a:r>
              <a:rPr lang="en-US" sz="2800">
                <a:solidFill>
                  <a:srgbClr val="1F295C"/>
                </a:solidFill>
                <a:latin typeface="Montserrat ExtraBold" pitchFamily="2" charset="0"/>
              </a:rPr>
              <a:t>Báo cáo tiểu luận cuối kì</a:t>
            </a:r>
          </a:p>
        </p:txBody>
      </p:sp>
      <p:pic>
        <p:nvPicPr>
          <p:cNvPr id="2050" name="Picture 2" descr="A True Multi-Model Database - MarkLogic Server - MarkLogic">
            <a:extLst>
              <a:ext uri="{FF2B5EF4-FFF2-40B4-BE49-F238E27FC236}">
                <a16:creationId xmlns:a16="http://schemas.microsoft.com/office/drawing/2014/main" id="{6F5944F5-7588-5016-4550-D1E0947C4080}"/>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backgroundRemoval t="10000" b="90000" l="10000" r="90000">
                        <a14:foregroundMark x1="17000" y1="40000" x2="17750" y2="43333"/>
                        <a14:foregroundMark x1="11813" y1="48000" x2="12875" y2="52889"/>
                        <a14:foregroundMark x1="35625" y1="49333" x2="34875" y2="52889"/>
                        <a14:foregroundMark x1="44188" y1="49333" x2="44188" y2="51444"/>
                        <a14:foregroundMark x1="49875" y1="48000" x2="50000" y2="51667"/>
                        <a14:foregroundMark x1="58313" y1="47222" x2="58562" y2="50778"/>
                        <a14:foregroundMark x1="63938" y1="51444" x2="64188" y2="53333"/>
                        <a14:foregroundMark x1="72750" y1="49778" x2="72750" y2="52222"/>
                        <a14:foregroundMark x1="81063" y1="50333" x2="81188" y2="53333"/>
                        <a14:foregroundMark x1="81563" y1="42111" x2="81563" y2="42111"/>
                        <a14:foregroundMark x1="84750" y1="50333" x2="84750" y2="50333"/>
                      </a14:backgroundRemoval>
                    </a14:imgEffect>
                  </a14:imgLayer>
                </a14:imgProps>
              </a:ext>
              <a:ext uri="{28A0092B-C50C-407E-A947-70E740481C1C}">
                <a14:useLocalDpi xmlns:a14="http://schemas.microsoft.com/office/drawing/2010/main" val="0"/>
              </a:ext>
            </a:extLst>
          </a:blip>
          <a:srcRect t="26327" b="26123"/>
          <a:stretch/>
        </p:blipFill>
        <p:spPr bwMode="auto">
          <a:xfrm>
            <a:off x="2485676" y="2311400"/>
            <a:ext cx="7169849" cy="1917700"/>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9974454D-4C1A-32E6-93F8-E3F352622E07}"/>
              </a:ext>
            </a:extLst>
          </p:cNvPr>
          <p:cNvSpPr txBox="1"/>
          <p:nvPr/>
        </p:nvSpPr>
        <p:spPr>
          <a:xfrm>
            <a:off x="4114800" y="2362200"/>
            <a:ext cx="5363969" cy="461665"/>
          </a:xfrm>
          <a:prstGeom prst="rect">
            <a:avLst/>
          </a:prstGeom>
          <a:noFill/>
        </p:spPr>
        <p:txBody>
          <a:bodyPr wrap="none" rtlCol="0">
            <a:spAutoFit/>
          </a:bodyPr>
          <a:lstStyle/>
          <a:p>
            <a:r>
              <a:rPr lang="en-US" sz="2400">
                <a:solidFill>
                  <a:srgbClr val="1F2A5D"/>
                </a:solidFill>
                <a:latin typeface="Montserrat ExtraBold" pitchFamily="2" charset="0"/>
              </a:rPr>
              <a:t>Hệ quản trị cơ sở dữ liệu NoSQL</a:t>
            </a:r>
          </a:p>
        </p:txBody>
      </p:sp>
      <p:sp>
        <p:nvSpPr>
          <p:cNvPr id="27" name="TextBox 26">
            <a:extLst>
              <a:ext uri="{FF2B5EF4-FFF2-40B4-BE49-F238E27FC236}">
                <a16:creationId xmlns:a16="http://schemas.microsoft.com/office/drawing/2014/main" id="{A07B7805-ED09-61EB-5A51-91FAFC3DB9DF}"/>
              </a:ext>
            </a:extLst>
          </p:cNvPr>
          <p:cNvSpPr txBox="1"/>
          <p:nvPr/>
        </p:nvSpPr>
        <p:spPr>
          <a:xfrm>
            <a:off x="4142464" y="1041400"/>
            <a:ext cx="3602268" cy="369332"/>
          </a:xfrm>
          <a:prstGeom prst="rect">
            <a:avLst/>
          </a:prstGeom>
          <a:noFill/>
        </p:spPr>
        <p:txBody>
          <a:bodyPr wrap="none" rtlCol="0">
            <a:spAutoFit/>
          </a:bodyPr>
          <a:lstStyle/>
          <a:p>
            <a:pPr algn="ctr"/>
            <a:r>
              <a:rPr lang="en-US">
                <a:solidFill>
                  <a:srgbClr val="87B8FD"/>
                </a:solidFill>
                <a:latin typeface="Montserrat ExtraBold" pitchFamily="2" charset="0"/>
              </a:rPr>
              <a:t>Môn: Cơ sở dữ liệu phân tán</a:t>
            </a:r>
          </a:p>
        </p:txBody>
      </p:sp>
      <p:sp>
        <p:nvSpPr>
          <p:cNvPr id="29" name="TextBox 28">
            <a:extLst>
              <a:ext uri="{FF2B5EF4-FFF2-40B4-BE49-F238E27FC236}">
                <a16:creationId xmlns:a16="http://schemas.microsoft.com/office/drawing/2014/main" id="{5A8CA4F8-E7DB-BCDA-DE30-0629111BB252}"/>
              </a:ext>
            </a:extLst>
          </p:cNvPr>
          <p:cNvSpPr txBox="1"/>
          <p:nvPr/>
        </p:nvSpPr>
        <p:spPr>
          <a:xfrm>
            <a:off x="3343275" y="4670425"/>
            <a:ext cx="5505450" cy="369332"/>
          </a:xfrm>
          <a:prstGeom prst="rect">
            <a:avLst/>
          </a:prstGeom>
          <a:noFill/>
        </p:spPr>
        <p:txBody>
          <a:bodyPr wrap="square" rtlCol="0">
            <a:spAutoFit/>
          </a:bodyPr>
          <a:lstStyle/>
          <a:p>
            <a:pPr algn="ctr"/>
            <a:r>
              <a:rPr lang="en-US" b="1">
                <a:solidFill>
                  <a:srgbClr val="1F295C"/>
                </a:solidFill>
                <a:latin typeface="Arial" panose="020B0604020202020204" pitchFamily="34" charset="0"/>
                <a:cs typeface="Arial" panose="020B0604020202020204" pitchFamily="34" charset="0"/>
              </a:rPr>
              <a:t>Sinh viên thực hiện</a:t>
            </a:r>
          </a:p>
        </p:txBody>
      </p:sp>
      <p:sp>
        <p:nvSpPr>
          <p:cNvPr id="30" name="TextBox 29">
            <a:extLst>
              <a:ext uri="{FF2B5EF4-FFF2-40B4-BE49-F238E27FC236}">
                <a16:creationId xmlns:a16="http://schemas.microsoft.com/office/drawing/2014/main" id="{AABDC79C-D6D4-B05A-44D9-46D6317ECE24}"/>
              </a:ext>
            </a:extLst>
          </p:cNvPr>
          <p:cNvSpPr txBox="1"/>
          <p:nvPr/>
        </p:nvSpPr>
        <p:spPr>
          <a:xfrm>
            <a:off x="3352801" y="5043170"/>
            <a:ext cx="5486398" cy="276999"/>
          </a:xfrm>
          <a:prstGeom prst="rect">
            <a:avLst/>
          </a:prstGeom>
          <a:noFill/>
        </p:spPr>
        <p:txBody>
          <a:bodyPr wrap="square" rtlCol="0">
            <a:spAutoFit/>
          </a:bodyPr>
          <a:lstStyle/>
          <a:p>
            <a:pPr algn="ctr"/>
            <a:r>
              <a:rPr lang="en-US" sz="1200">
                <a:solidFill>
                  <a:srgbClr val="1F295C"/>
                </a:solidFill>
                <a:latin typeface="Arial" panose="020B0604020202020204" pitchFamily="34" charset="0"/>
                <a:cs typeface="Arial" panose="020B0604020202020204" pitchFamily="34" charset="0"/>
              </a:rPr>
              <a:t>Nguyễn Hữu Phụng - 21522481</a:t>
            </a:r>
          </a:p>
        </p:txBody>
      </p:sp>
      <p:sp>
        <p:nvSpPr>
          <p:cNvPr id="31" name="TextBox 30">
            <a:extLst>
              <a:ext uri="{FF2B5EF4-FFF2-40B4-BE49-F238E27FC236}">
                <a16:creationId xmlns:a16="http://schemas.microsoft.com/office/drawing/2014/main" id="{D4CC9E8F-2428-B815-7A04-BDC1E31D7DD7}"/>
              </a:ext>
            </a:extLst>
          </p:cNvPr>
          <p:cNvSpPr txBox="1"/>
          <p:nvPr/>
        </p:nvSpPr>
        <p:spPr>
          <a:xfrm>
            <a:off x="3352800" y="5354320"/>
            <a:ext cx="5486400" cy="276999"/>
          </a:xfrm>
          <a:prstGeom prst="rect">
            <a:avLst/>
          </a:prstGeom>
          <a:noFill/>
        </p:spPr>
        <p:txBody>
          <a:bodyPr wrap="square" rtlCol="0">
            <a:spAutoFit/>
          </a:bodyPr>
          <a:lstStyle/>
          <a:p>
            <a:pPr algn="ctr"/>
            <a:r>
              <a:rPr lang="en-US" sz="1200">
                <a:solidFill>
                  <a:srgbClr val="1F295C"/>
                </a:solidFill>
                <a:latin typeface="Arial" panose="020B0604020202020204" pitchFamily="34" charset="0"/>
                <a:cs typeface="Arial" panose="020B0604020202020204" pitchFamily="34" charset="0"/>
              </a:rPr>
              <a:t>Đặng Lưu Hà - 21520798</a:t>
            </a:r>
          </a:p>
        </p:txBody>
      </p:sp>
      <p:sp>
        <p:nvSpPr>
          <p:cNvPr id="32" name="TextBox 31">
            <a:extLst>
              <a:ext uri="{FF2B5EF4-FFF2-40B4-BE49-F238E27FC236}">
                <a16:creationId xmlns:a16="http://schemas.microsoft.com/office/drawing/2014/main" id="{BB408408-055E-DC0B-BF87-7494E2FEE85E}"/>
              </a:ext>
            </a:extLst>
          </p:cNvPr>
          <p:cNvSpPr txBox="1"/>
          <p:nvPr/>
        </p:nvSpPr>
        <p:spPr>
          <a:xfrm>
            <a:off x="3338512" y="5665470"/>
            <a:ext cx="5514976" cy="276999"/>
          </a:xfrm>
          <a:prstGeom prst="rect">
            <a:avLst/>
          </a:prstGeom>
          <a:noFill/>
        </p:spPr>
        <p:txBody>
          <a:bodyPr wrap="square" rtlCol="0">
            <a:spAutoFit/>
          </a:bodyPr>
          <a:lstStyle/>
          <a:p>
            <a:pPr algn="ctr"/>
            <a:r>
              <a:rPr lang="en-US" sz="1200">
                <a:solidFill>
                  <a:srgbClr val="1F295C"/>
                </a:solidFill>
                <a:latin typeface="Arial" panose="020B0604020202020204" pitchFamily="34" charset="0"/>
                <a:cs typeface="Arial" panose="020B0604020202020204" pitchFamily="34" charset="0"/>
              </a:rPr>
              <a:t>Trần Minh Quang - 21522519</a:t>
            </a:r>
          </a:p>
        </p:txBody>
      </p:sp>
      <p:sp>
        <p:nvSpPr>
          <p:cNvPr id="34" name="Rectangle: Rounded Corners 33">
            <a:extLst>
              <a:ext uri="{FF2B5EF4-FFF2-40B4-BE49-F238E27FC236}">
                <a16:creationId xmlns:a16="http://schemas.microsoft.com/office/drawing/2014/main" id="{986B88C1-5826-FD9F-0222-F964CD4603A7}"/>
              </a:ext>
            </a:extLst>
          </p:cNvPr>
          <p:cNvSpPr/>
          <p:nvPr/>
        </p:nvSpPr>
        <p:spPr>
          <a:xfrm rot="20414091">
            <a:off x="1965544" y="547581"/>
            <a:ext cx="364021" cy="366876"/>
          </a:xfrm>
          <a:prstGeom prst="roundRect">
            <a:avLst>
              <a:gd name="adj" fmla="val 13530"/>
            </a:avLst>
          </a:prstGeom>
          <a:solidFill>
            <a:srgbClr val="3472E1">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Rounded Corners 34">
            <a:extLst>
              <a:ext uri="{FF2B5EF4-FFF2-40B4-BE49-F238E27FC236}">
                <a16:creationId xmlns:a16="http://schemas.microsoft.com/office/drawing/2014/main" id="{73EA7BB4-C477-04AA-E8B3-E0469C8A1046}"/>
              </a:ext>
            </a:extLst>
          </p:cNvPr>
          <p:cNvSpPr/>
          <p:nvPr/>
        </p:nvSpPr>
        <p:spPr>
          <a:xfrm>
            <a:off x="358886" y="1009876"/>
            <a:ext cx="704091" cy="709613"/>
          </a:xfrm>
          <a:prstGeom prst="roundRect">
            <a:avLst>
              <a:gd name="adj" fmla="val 18260"/>
            </a:avLst>
          </a:prstGeom>
          <a:solidFill>
            <a:srgbClr val="87B8FD">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Rounded Corners 35">
            <a:extLst>
              <a:ext uri="{FF2B5EF4-FFF2-40B4-BE49-F238E27FC236}">
                <a16:creationId xmlns:a16="http://schemas.microsoft.com/office/drawing/2014/main" id="{C68B7C75-D3E6-4575-FEE2-E12088A23DAE}"/>
              </a:ext>
            </a:extLst>
          </p:cNvPr>
          <p:cNvSpPr/>
          <p:nvPr/>
        </p:nvSpPr>
        <p:spPr>
          <a:xfrm rot="20536645">
            <a:off x="519380" y="5437282"/>
            <a:ext cx="1047683" cy="1055900"/>
          </a:xfrm>
          <a:prstGeom prst="roundRect">
            <a:avLst>
              <a:gd name="adj" fmla="val 13530"/>
            </a:avLst>
          </a:prstGeom>
          <a:solidFill>
            <a:srgbClr val="3472E1">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Rounded Corners 36">
            <a:extLst>
              <a:ext uri="{FF2B5EF4-FFF2-40B4-BE49-F238E27FC236}">
                <a16:creationId xmlns:a16="http://schemas.microsoft.com/office/drawing/2014/main" id="{06F2A69A-8CC0-3893-92CF-38B75D4FA7EE}"/>
              </a:ext>
            </a:extLst>
          </p:cNvPr>
          <p:cNvSpPr/>
          <p:nvPr/>
        </p:nvSpPr>
        <p:spPr>
          <a:xfrm rot="20807294">
            <a:off x="11053538" y="871110"/>
            <a:ext cx="394663" cy="397758"/>
          </a:xfrm>
          <a:prstGeom prst="roundRect">
            <a:avLst>
              <a:gd name="adj" fmla="val 18260"/>
            </a:avLst>
          </a:prstGeom>
          <a:solidFill>
            <a:srgbClr val="87B8FD">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Rounded Corners 40">
            <a:extLst>
              <a:ext uri="{FF2B5EF4-FFF2-40B4-BE49-F238E27FC236}">
                <a16:creationId xmlns:a16="http://schemas.microsoft.com/office/drawing/2014/main" id="{C112E99F-D991-C2B7-F8DC-251537864001}"/>
              </a:ext>
            </a:extLst>
          </p:cNvPr>
          <p:cNvSpPr/>
          <p:nvPr/>
        </p:nvSpPr>
        <p:spPr>
          <a:xfrm rot="20414091">
            <a:off x="11776670" y="3245562"/>
            <a:ext cx="364021" cy="366876"/>
          </a:xfrm>
          <a:prstGeom prst="roundRect">
            <a:avLst>
              <a:gd name="adj" fmla="val 13530"/>
            </a:avLst>
          </a:prstGeom>
          <a:solidFill>
            <a:srgbClr val="3472E1">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6943852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repeatCount="indefinite" fill="hold" grpId="0" nodeType="withEffect">
                                  <p:stCondLst>
                                    <p:cond delay="0"/>
                                  </p:stCondLst>
                                  <p:childTnLst>
                                    <p:animRot by="120000">
                                      <p:cBhvr>
                                        <p:cTn id="6" dur="50" fill="hold">
                                          <p:stCondLst>
                                            <p:cond delay="0"/>
                                          </p:stCondLst>
                                        </p:cTn>
                                        <p:tgtEl>
                                          <p:spTgt spid="35"/>
                                        </p:tgtEl>
                                        <p:attrNameLst>
                                          <p:attrName>r</p:attrName>
                                        </p:attrNameLst>
                                      </p:cBhvr>
                                    </p:animRot>
                                    <p:animRot by="-240000">
                                      <p:cBhvr>
                                        <p:cTn id="7" dur="100" fill="hold">
                                          <p:stCondLst>
                                            <p:cond delay="100"/>
                                          </p:stCondLst>
                                        </p:cTn>
                                        <p:tgtEl>
                                          <p:spTgt spid="35"/>
                                        </p:tgtEl>
                                        <p:attrNameLst>
                                          <p:attrName>r</p:attrName>
                                        </p:attrNameLst>
                                      </p:cBhvr>
                                    </p:animRot>
                                    <p:animRot by="240000">
                                      <p:cBhvr>
                                        <p:cTn id="8" dur="100" fill="hold">
                                          <p:stCondLst>
                                            <p:cond delay="200"/>
                                          </p:stCondLst>
                                        </p:cTn>
                                        <p:tgtEl>
                                          <p:spTgt spid="35"/>
                                        </p:tgtEl>
                                        <p:attrNameLst>
                                          <p:attrName>r</p:attrName>
                                        </p:attrNameLst>
                                      </p:cBhvr>
                                    </p:animRot>
                                    <p:animRot by="-240000">
                                      <p:cBhvr>
                                        <p:cTn id="9" dur="100" fill="hold">
                                          <p:stCondLst>
                                            <p:cond delay="300"/>
                                          </p:stCondLst>
                                        </p:cTn>
                                        <p:tgtEl>
                                          <p:spTgt spid="35"/>
                                        </p:tgtEl>
                                        <p:attrNameLst>
                                          <p:attrName>r</p:attrName>
                                        </p:attrNameLst>
                                      </p:cBhvr>
                                    </p:animRot>
                                    <p:animRot by="120000">
                                      <p:cBhvr>
                                        <p:cTn id="10" dur="100" fill="hold">
                                          <p:stCondLst>
                                            <p:cond delay="400"/>
                                          </p:stCondLst>
                                        </p:cTn>
                                        <p:tgtEl>
                                          <p:spTgt spid="35"/>
                                        </p:tgtEl>
                                        <p:attrNameLst>
                                          <p:attrName>r</p:attrName>
                                        </p:attrNameLst>
                                      </p:cBhvr>
                                    </p:animRot>
                                  </p:childTnLst>
                                </p:cTn>
                              </p:par>
                              <p:par>
                                <p:cTn id="11" presetID="32" presetClass="emph" presetSubtype="0" repeatCount="indefinite" fill="hold" grpId="0" nodeType="withEffect">
                                  <p:stCondLst>
                                    <p:cond delay="0"/>
                                  </p:stCondLst>
                                  <p:childTnLst>
                                    <p:animRot by="120000">
                                      <p:cBhvr>
                                        <p:cTn id="12" dur="50" fill="hold">
                                          <p:stCondLst>
                                            <p:cond delay="0"/>
                                          </p:stCondLst>
                                        </p:cTn>
                                        <p:tgtEl>
                                          <p:spTgt spid="34"/>
                                        </p:tgtEl>
                                        <p:attrNameLst>
                                          <p:attrName>r</p:attrName>
                                        </p:attrNameLst>
                                      </p:cBhvr>
                                    </p:animRot>
                                    <p:animRot by="-240000">
                                      <p:cBhvr>
                                        <p:cTn id="13" dur="100" fill="hold">
                                          <p:stCondLst>
                                            <p:cond delay="100"/>
                                          </p:stCondLst>
                                        </p:cTn>
                                        <p:tgtEl>
                                          <p:spTgt spid="34"/>
                                        </p:tgtEl>
                                        <p:attrNameLst>
                                          <p:attrName>r</p:attrName>
                                        </p:attrNameLst>
                                      </p:cBhvr>
                                    </p:animRot>
                                    <p:animRot by="240000">
                                      <p:cBhvr>
                                        <p:cTn id="14" dur="100" fill="hold">
                                          <p:stCondLst>
                                            <p:cond delay="200"/>
                                          </p:stCondLst>
                                        </p:cTn>
                                        <p:tgtEl>
                                          <p:spTgt spid="34"/>
                                        </p:tgtEl>
                                        <p:attrNameLst>
                                          <p:attrName>r</p:attrName>
                                        </p:attrNameLst>
                                      </p:cBhvr>
                                    </p:animRot>
                                    <p:animRot by="-240000">
                                      <p:cBhvr>
                                        <p:cTn id="15" dur="100" fill="hold">
                                          <p:stCondLst>
                                            <p:cond delay="300"/>
                                          </p:stCondLst>
                                        </p:cTn>
                                        <p:tgtEl>
                                          <p:spTgt spid="34"/>
                                        </p:tgtEl>
                                        <p:attrNameLst>
                                          <p:attrName>r</p:attrName>
                                        </p:attrNameLst>
                                      </p:cBhvr>
                                    </p:animRot>
                                    <p:animRot by="120000">
                                      <p:cBhvr>
                                        <p:cTn id="16" dur="100" fill="hold">
                                          <p:stCondLst>
                                            <p:cond delay="400"/>
                                          </p:stCondLst>
                                        </p:cTn>
                                        <p:tgtEl>
                                          <p:spTgt spid="34"/>
                                        </p:tgtEl>
                                        <p:attrNameLst>
                                          <p:attrName>r</p:attrName>
                                        </p:attrNameLst>
                                      </p:cBhvr>
                                    </p:animRot>
                                  </p:childTnLst>
                                </p:cTn>
                              </p:par>
                              <p:par>
                                <p:cTn id="17" presetID="32" presetClass="emph" presetSubtype="0" repeatCount="indefinite" fill="hold" grpId="0" nodeType="withEffect">
                                  <p:stCondLst>
                                    <p:cond delay="0"/>
                                  </p:stCondLst>
                                  <p:childTnLst>
                                    <p:animRot by="120000">
                                      <p:cBhvr>
                                        <p:cTn id="18" dur="50" fill="hold">
                                          <p:stCondLst>
                                            <p:cond delay="0"/>
                                          </p:stCondLst>
                                        </p:cTn>
                                        <p:tgtEl>
                                          <p:spTgt spid="36"/>
                                        </p:tgtEl>
                                        <p:attrNameLst>
                                          <p:attrName>r</p:attrName>
                                        </p:attrNameLst>
                                      </p:cBhvr>
                                    </p:animRot>
                                    <p:animRot by="-240000">
                                      <p:cBhvr>
                                        <p:cTn id="19" dur="100" fill="hold">
                                          <p:stCondLst>
                                            <p:cond delay="100"/>
                                          </p:stCondLst>
                                        </p:cTn>
                                        <p:tgtEl>
                                          <p:spTgt spid="36"/>
                                        </p:tgtEl>
                                        <p:attrNameLst>
                                          <p:attrName>r</p:attrName>
                                        </p:attrNameLst>
                                      </p:cBhvr>
                                    </p:animRot>
                                    <p:animRot by="240000">
                                      <p:cBhvr>
                                        <p:cTn id="20" dur="100" fill="hold">
                                          <p:stCondLst>
                                            <p:cond delay="200"/>
                                          </p:stCondLst>
                                        </p:cTn>
                                        <p:tgtEl>
                                          <p:spTgt spid="36"/>
                                        </p:tgtEl>
                                        <p:attrNameLst>
                                          <p:attrName>r</p:attrName>
                                        </p:attrNameLst>
                                      </p:cBhvr>
                                    </p:animRot>
                                    <p:animRot by="-240000">
                                      <p:cBhvr>
                                        <p:cTn id="21" dur="100" fill="hold">
                                          <p:stCondLst>
                                            <p:cond delay="300"/>
                                          </p:stCondLst>
                                        </p:cTn>
                                        <p:tgtEl>
                                          <p:spTgt spid="36"/>
                                        </p:tgtEl>
                                        <p:attrNameLst>
                                          <p:attrName>r</p:attrName>
                                        </p:attrNameLst>
                                      </p:cBhvr>
                                    </p:animRot>
                                    <p:animRot by="120000">
                                      <p:cBhvr>
                                        <p:cTn id="22" dur="100" fill="hold">
                                          <p:stCondLst>
                                            <p:cond delay="400"/>
                                          </p:stCondLst>
                                        </p:cTn>
                                        <p:tgtEl>
                                          <p:spTgt spid="36"/>
                                        </p:tgtEl>
                                        <p:attrNameLst>
                                          <p:attrName>r</p:attrName>
                                        </p:attrNameLst>
                                      </p:cBhvr>
                                    </p:animRot>
                                  </p:childTnLst>
                                </p:cTn>
                              </p:par>
                              <p:par>
                                <p:cTn id="23" presetID="32" presetClass="emph" presetSubtype="0" repeatCount="indefinite" fill="hold" grpId="0" nodeType="withEffect">
                                  <p:stCondLst>
                                    <p:cond delay="0"/>
                                  </p:stCondLst>
                                  <p:childTnLst>
                                    <p:animRot by="120000">
                                      <p:cBhvr>
                                        <p:cTn id="24" dur="50" fill="hold">
                                          <p:stCondLst>
                                            <p:cond delay="0"/>
                                          </p:stCondLst>
                                        </p:cTn>
                                        <p:tgtEl>
                                          <p:spTgt spid="38"/>
                                        </p:tgtEl>
                                        <p:attrNameLst>
                                          <p:attrName>r</p:attrName>
                                        </p:attrNameLst>
                                      </p:cBhvr>
                                    </p:animRot>
                                    <p:animRot by="-240000">
                                      <p:cBhvr>
                                        <p:cTn id="25" dur="100" fill="hold">
                                          <p:stCondLst>
                                            <p:cond delay="100"/>
                                          </p:stCondLst>
                                        </p:cTn>
                                        <p:tgtEl>
                                          <p:spTgt spid="38"/>
                                        </p:tgtEl>
                                        <p:attrNameLst>
                                          <p:attrName>r</p:attrName>
                                        </p:attrNameLst>
                                      </p:cBhvr>
                                    </p:animRot>
                                    <p:animRot by="240000">
                                      <p:cBhvr>
                                        <p:cTn id="26" dur="100" fill="hold">
                                          <p:stCondLst>
                                            <p:cond delay="200"/>
                                          </p:stCondLst>
                                        </p:cTn>
                                        <p:tgtEl>
                                          <p:spTgt spid="38"/>
                                        </p:tgtEl>
                                        <p:attrNameLst>
                                          <p:attrName>r</p:attrName>
                                        </p:attrNameLst>
                                      </p:cBhvr>
                                    </p:animRot>
                                    <p:animRot by="-240000">
                                      <p:cBhvr>
                                        <p:cTn id="27" dur="100" fill="hold">
                                          <p:stCondLst>
                                            <p:cond delay="300"/>
                                          </p:stCondLst>
                                        </p:cTn>
                                        <p:tgtEl>
                                          <p:spTgt spid="38"/>
                                        </p:tgtEl>
                                        <p:attrNameLst>
                                          <p:attrName>r</p:attrName>
                                        </p:attrNameLst>
                                      </p:cBhvr>
                                    </p:animRot>
                                    <p:animRot by="120000">
                                      <p:cBhvr>
                                        <p:cTn id="28" dur="100" fill="hold">
                                          <p:stCondLst>
                                            <p:cond delay="400"/>
                                          </p:stCondLst>
                                        </p:cTn>
                                        <p:tgtEl>
                                          <p:spTgt spid="38"/>
                                        </p:tgtEl>
                                        <p:attrNameLst>
                                          <p:attrName>r</p:attrName>
                                        </p:attrNameLst>
                                      </p:cBhvr>
                                    </p:animRot>
                                  </p:childTnLst>
                                </p:cTn>
                              </p:par>
                              <p:par>
                                <p:cTn id="29" presetID="32" presetClass="emph" presetSubtype="0" repeatCount="indefinite" fill="hold" grpId="0" nodeType="withEffect">
                                  <p:stCondLst>
                                    <p:cond delay="0"/>
                                  </p:stCondLst>
                                  <p:childTnLst>
                                    <p:animRot by="120000">
                                      <p:cBhvr>
                                        <p:cTn id="30" dur="50" fill="hold">
                                          <p:stCondLst>
                                            <p:cond delay="0"/>
                                          </p:stCondLst>
                                        </p:cTn>
                                        <p:tgtEl>
                                          <p:spTgt spid="41"/>
                                        </p:tgtEl>
                                        <p:attrNameLst>
                                          <p:attrName>r</p:attrName>
                                        </p:attrNameLst>
                                      </p:cBhvr>
                                    </p:animRot>
                                    <p:animRot by="-240000">
                                      <p:cBhvr>
                                        <p:cTn id="31" dur="100" fill="hold">
                                          <p:stCondLst>
                                            <p:cond delay="100"/>
                                          </p:stCondLst>
                                        </p:cTn>
                                        <p:tgtEl>
                                          <p:spTgt spid="41"/>
                                        </p:tgtEl>
                                        <p:attrNameLst>
                                          <p:attrName>r</p:attrName>
                                        </p:attrNameLst>
                                      </p:cBhvr>
                                    </p:animRot>
                                    <p:animRot by="240000">
                                      <p:cBhvr>
                                        <p:cTn id="32" dur="100" fill="hold">
                                          <p:stCondLst>
                                            <p:cond delay="200"/>
                                          </p:stCondLst>
                                        </p:cTn>
                                        <p:tgtEl>
                                          <p:spTgt spid="41"/>
                                        </p:tgtEl>
                                        <p:attrNameLst>
                                          <p:attrName>r</p:attrName>
                                        </p:attrNameLst>
                                      </p:cBhvr>
                                    </p:animRot>
                                    <p:animRot by="-240000">
                                      <p:cBhvr>
                                        <p:cTn id="33" dur="100" fill="hold">
                                          <p:stCondLst>
                                            <p:cond delay="300"/>
                                          </p:stCondLst>
                                        </p:cTn>
                                        <p:tgtEl>
                                          <p:spTgt spid="41"/>
                                        </p:tgtEl>
                                        <p:attrNameLst>
                                          <p:attrName>r</p:attrName>
                                        </p:attrNameLst>
                                      </p:cBhvr>
                                    </p:animRot>
                                    <p:animRot by="120000">
                                      <p:cBhvr>
                                        <p:cTn id="34" dur="100" fill="hold">
                                          <p:stCondLst>
                                            <p:cond delay="400"/>
                                          </p:stCondLst>
                                        </p:cTn>
                                        <p:tgtEl>
                                          <p:spTgt spid="41"/>
                                        </p:tgtEl>
                                        <p:attrNameLst>
                                          <p:attrName>r</p:attrName>
                                        </p:attrNameLst>
                                      </p:cBhvr>
                                    </p:animRot>
                                  </p:childTnLst>
                                </p:cTn>
                              </p:par>
                              <p:par>
                                <p:cTn id="35" presetID="32" presetClass="emph" presetSubtype="0" repeatCount="indefinite" fill="hold" grpId="0" nodeType="withEffect">
                                  <p:stCondLst>
                                    <p:cond delay="0"/>
                                  </p:stCondLst>
                                  <p:childTnLst>
                                    <p:animRot by="120000">
                                      <p:cBhvr>
                                        <p:cTn id="36" dur="50" fill="hold">
                                          <p:stCondLst>
                                            <p:cond delay="0"/>
                                          </p:stCondLst>
                                        </p:cTn>
                                        <p:tgtEl>
                                          <p:spTgt spid="37"/>
                                        </p:tgtEl>
                                        <p:attrNameLst>
                                          <p:attrName>r</p:attrName>
                                        </p:attrNameLst>
                                      </p:cBhvr>
                                    </p:animRot>
                                    <p:animRot by="-240000">
                                      <p:cBhvr>
                                        <p:cTn id="37" dur="100" fill="hold">
                                          <p:stCondLst>
                                            <p:cond delay="100"/>
                                          </p:stCondLst>
                                        </p:cTn>
                                        <p:tgtEl>
                                          <p:spTgt spid="37"/>
                                        </p:tgtEl>
                                        <p:attrNameLst>
                                          <p:attrName>r</p:attrName>
                                        </p:attrNameLst>
                                      </p:cBhvr>
                                    </p:animRot>
                                    <p:animRot by="240000">
                                      <p:cBhvr>
                                        <p:cTn id="38" dur="100" fill="hold">
                                          <p:stCondLst>
                                            <p:cond delay="200"/>
                                          </p:stCondLst>
                                        </p:cTn>
                                        <p:tgtEl>
                                          <p:spTgt spid="37"/>
                                        </p:tgtEl>
                                        <p:attrNameLst>
                                          <p:attrName>r</p:attrName>
                                        </p:attrNameLst>
                                      </p:cBhvr>
                                    </p:animRot>
                                    <p:animRot by="-240000">
                                      <p:cBhvr>
                                        <p:cTn id="39" dur="100" fill="hold">
                                          <p:stCondLst>
                                            <p:cond delay="300"/>
                                          </p:stCondLst>
                                        </p:cTn>
                                        <p:tgtEl>
                                          <p:spTgt spid="37"/>
                                        </p:tgtEl>
                                        <p:attrNameLst>
                                          <p:attrName>r</p:attrName>
                                        </p:attrNameLst>
                                      </p:cBhvr>
                                    </p:animRot>
                                    <p:animRot by="120000">
                                      <p:cBhvr>
                                        <p:cTn id="40" dur="100" fill="hold">
                                          <p:stCondLst>
                                            <p:cond delay="400"/>
                                          </p:stCondLst>
                                        </p:cTn>
                                        <p:tgtEl>
                                          <p:spTgt spid="3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34" grpId="0" animBg="1"/>
      <p:bldP spid="35" grpId="0" animBg="1"/>
      <p:bldP spid="36" grpId="0" animBg="1"/>
      <p:bldP spid="37" grpId="0" animBg="1"/>
      <p:bldP spid="41"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Rounded Corners 27">
            <a:extLst>
              <a:ext uri="{FF2B5EF4-FFF2-40B4-BE49-F238E27FC236}">
                <a16:creationId xmlns:a16="http://schemas.microsoft.com/office/drawing/2014/main" id="{FA99B016-E635-B117-4EB0-DFA316B873E7}"/>
              </a:ext>
            </a:extLst>
          </p:cNvPr>
          <p:cNvSpPr/>
          <p:nvPr/>
        </p:nvSpPr>
        <p:spPr>
          <a:xfrm rot="1377818">
            <a:off x="235305" y="447577"/>
            <a:ext cx="924135" cy="931382"/>
          </a:xfrm>
          <a:prstGeom prst="roundRect">
            <a:avLst>
              <a:gd name="adj" fmla="val 18260"/>
            </a:avLst>
          </a:prstGeom>
          <a:solidFill>
            <a:srgbClr val="87B8FD">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Rounded Corners 38">
            <a:extLst>
              <a:ext uri="{FF2B5EF4-FFF2-40B4-BE49-F238E27FC236}">
                <a16:creationId xmlns:a16="http://schemas.microsoft.com/office/drawing/2014/main" id="{D665972D-2CBE-28C7-AF34-1CC31672AE5F}"/>
              </a:ext>
            </a:extLst>
          </p:cNvPr>
          <p:cNvSpPr/>
          <p:nvPr/>
        </p:nvSpPr>
        <p:spPr>
          <a:xfrm rot="2797716">
            <a:off x="2231535" y="724668"/>
            <a:ext cx="364021" cy="366876"/>
          </a:xfrm>
          <a:prstGeom prst="roundRect">
            <a:avLst>
              <a:gd name="adj" fmla="val 13530"/>
            </a:avLst>
          </a:prstGeom>
          <a:solidFill>
            <a:srgbClr val="3472E1">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Rounded Corners 39">
            <a:extLst>
              <a:ext uri="{FF2B5EF4-FFF2-40B4-BE49-F238E27FC236}">
                <a16:creationId xmlns:a16="http://schemas.microsoft.com/office/drawing/2014/main" id="{7C173EB3-06B1-3A9F-6DC6-075F439C36DF}"/>
              </a:ext>
            </a:extLst>
          </p:cNvPr>
          <p:cNvSpPr/>
          <p:nvPr/>
        </p:nvSpPr>
        <p:spPr>
          <a:xfrm rot="2920270">
            <a:off x="1203091" y="-911058"/>
            <a:ext cx="1319699" cy="1330049"/>
          </a:xfrm>
          <a:prstGeom prst="roundRect">
            <a:avLst>
              <a:gd name="adj" fmla="val 13530"/>
            </a:avLst>
          </a:prstGeom>
          <a:solidFill>
            <a:srgbClr val="3472E1">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A True Multi-Model Database - MarkLogic Server - MarkLogic">
            <a:extLst>
              <a:ext uri="{FF2B5EF4-FFF2-40B4-BE49-F238E27FC236}">
                <a16:creationId xmlns:a16="http://schemas.microsoft.com/office/drawing/2014/main" id="{6F5944F5-7588-5016-4550-D1E0947C4080}"/>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backgroundRemoval t="10000" b="90000" l="10000" r="90000">
                        <a14:foregroundMark x1="17000" y1="40000" x2="17750" y2="43333"/>
                        <a14:foregroundMark x1="11813" y1="48000" x2="12875" y2="52889"/>
                        <a14:foregroundMark x1="35625" y1="49333" x2="34875" y2="52889"/>
                        <a14:foregroundMark x1="44188" y1="49333" x2="44188" y2="51444"/>
                        <a14:foregroundMark x1="49875" y1="48000" x2="50000" y2="51667"/>
                        <a14:foregroundMark x1="58313" y1="47222" x2="58562" y2="50778"/>
                        <a14:foregroundMark x1="63938" y1="51444" x2="64188" y2="53333"/>
                        <a14:foregroundMark x1="72750" y1="49778" x2="72750" y2="52222"/>
                        <a14:foregroundMark x1="81063" y1="50333" x2="81188" y2="53333"/>
                        <a14:foregroundMark x1="81563" y1="42111" x2="81563" y2="42111"/>
                        <a14:foregroundMark x1="84750" y1="50333" x2="84750" y2="50333"/>
                      </a14:backgroundRemoval>
                    </a14:imgEffect>
                  </a14:imgLayer>
                </a14:imgProps>
              </a:ext>
              <a:ext uri="{28A0092B-C50C-407E-A947-70E740481C1C}">
                <a14:useLocalDpi xmlns:a14="http://schemas.microsoft.com/office/drawing/2010/main" val="0"/>
              </a:ext>
            </a:extLst>
          </a:blip>
          <a:srcRect t="26327" b="26123"/>
          <a:stretch/>
        </p:blipFill>
        <p:spPr bwMode="auto">
          <a:xfrm>
            <a:off x="8482695" y="388570"/>
            <a:ext cx="3461655" cy="925879"/>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9974454D-4C1A-32E6-93F8-E3F352622E07}"/>
              </a:ext>
            </a:extLst>
          </p:cNvPr>
          <p:cNvSpPr txBox="1"/>
          <p:nvPr/>
        </p:nvSpPr>
        <p:spPr>
          <a:xfrm>
            <a:off x="581916" y="641350"/>
            <a:ext cx="4504759" cy="461665"/>
          </a:xfrm>
          <a:prstGeom prst="rect">
            <a:avLst/>
          </a:prstGeom>
          <a:noFill/>
        </p:spPr>
        <p:txBody>
          <a:bodyPr wrap="none" rtlCol="0">
            <a:spAutoFit/>
          </a:bodyPr>
          <a:lstStyle/>
          <a:p>
            <a:r>
              <a:rPr lang="en-US" sz="2400">
                <a:solidFill>
                  <a:srgbClr val="1F2A5D"/>
                </a:solidFill>
                <a:latin typeface="Montserrat ExtraBold" pitchFamily="2" charset="0"/>
              </a:rPr>
              <a:t>Phần 2. Hướng dẫn cài đặt</a:t>
            </a:r>
          </a:p>
        </p:txBody>
      </p:sp>
      <p:sp>
        <p:nvSpPr>
          <p:cNvPr id="8" name="TextBox 7">
            <a:extLst>
              <a:ext uri="{FF2B5EF4-FFF2-40B4-BE49-F238E27FC236}">
                <a16:creationId xmlns:a16="http://schemas.microsoft.com/office/drawing/2014/main" id="{264872BB-AEB5-EFD2-855D-6AA34EB1CC80}"/>
              </a:ext>
            </a:extLst>
          </p:cNvPr>
          <p:cNvSpPr txBox="1"/>
          <p:nvPr/>
        </p:nvSpPr>
        <p:spPr>
          <a:xfrm>
            <a:off x="1567542" y="3058242"/>
            <a:ext cx="10010775" cy="2226892"/>
          </a:xfrm>
          <a:prstGeom prst="rect">
            <a:avLst/>
          </a:prstGeom>
          <a:noFill/>
        </p:spPr>
        <p:txBody>
          <a:bodyPr wrap="square">
            <a:spAutoFit/>
          </a:bodyPr>
          <a:lstStyle>
            <a:defPPr>
              <a:defRPr lang="en-US"/>
            </a:defPPr>
            <a:lvl1pPr>
              <a:lnSpc>
                <a:spcPct val="170000"/>
              </a:lnSpc>
              <a:defRPr b="1">
                <a:effectLst/>
                <a:latin typeface="Montserrat Light" pitchFamily="2" charset="0"/>
                <a:ea typeface="Calibri" panose="020F0502020204030204" pitchFamily="34" charset="0"/>
                <a:cs typeface="Arial" panose="020B0604020202020204" pitchFamily="34" charset="0"/>
              </a:defRPr>
            </a:lvl1pPr>
          </a:lstStyle>
          <a:p>
            <a:pPr>
              <a:lnSpc>
                <a:spcPct val="200000"/>
              </a:lnSpc>
            </a:pPr>
            <a:r>
              <a:rPr lang="vi-VN" i="1">
                <a:latin typeface="Montserrat" pitchFamily="2" charset="0"/>
              </a:rPr>
              <a:t>Hệ điều hành: </a:t>
            </a:r>
            <a:r>
              <a:rPr lang="vi-VN" b="0">
                <a:latin typeface="Montserrat" pitchFamily="2" charset="0"/>
              </a:rPr>
              <a:t>Hỗ trợ trên nhiều hệ điều hành như Windows, Linux và macOS.</a:t>
            </a:r>
          </a:p>
          <a:p>
            <a:pPr>
              <a:lnSpc>
                <a:spcPct val="200000"/>
              </a:lnSpc>
            </a:pPr>
            <a:r>
              <a:rPr lang="vi-VN" i="1">
                <a:latin typeface="Montserrat" pitchFamily="2" charset="0"/>
              </a:rPr>
              <a:t>Bộ xử lý: </a:t>
            </a:r>
            <a:r>
              <a:rPr lang="vi-VN" b="0">
                <a:latin typeface="Montserrat" pitchFamily="2" charset="0"/>
              </a:rPr>
              <a:t>Tối thiểu CPU có 4 lõi.</a:t>
            </a:r>
          </a:p>
          <a:p>
            <a:pPr>
              <a:lnSpc>
                <a:spcPct val="200000"/>
              </a:lnSpc>
            </a:pPr>
            <a:r>
              <a:rPr lang="vi-VN" i="1">
                <a:latin typeface="Montserrat" pitchFamily="2" charset="0"/>
              </a:rPr>
              <a:t>Bộ nhớ RAM: </a:t>
            </a:r>
            <a:r>
              <a:rPr lang="vi-VN" b="0">
                <a:latin typeface="Montserrat" pitchFamily="2" charset="0"/>
              </a:rPr>
              <a:t>Ít nhất 8 GB RAM</a:t>
            </a:r>
            <a:r>
              <a:rPr lang="vi-VN">
                <a:latin typeface="Montserrat" pitchFamily="2" charset="0"/>
              </a:rPr>
              <a:t>.</a:t>
            </a:r>
          </a:p>
          <a:p>
            <a:pPr>
              <a:lnSpc>
                <a:spcPct val="200000"/>
              </a:lnSpc>
            </a:pPr>
            <a:r>
              <a:rPr lang="vi-VN" i="1">
                <a:latin typeface="Montserrat" pitchFamily="2" charset="0"/>
              </a:rPr>
              <a:t>Dung lượng đĩa cứng: </a:t>
            </a:r>
            <a:r>
              <a:rPr lang="vi-VN" b="0">
                <a:latin typeface="Montserrat" pitchFamily="2" charset="0"/>
              </a:rPr>
              <a:t>Ít nhất 20 GB dung lượng đĩa cứng</a:t>
            </a:r>
            <a:r>
              <a:rPr lang="vi-VN">
                <a:latin typeface="Montserrat" pitchFamily="2" charset="0"/>
              </a:rPr>
              <a:t>.</a:t>
            </a:r>
          </a:p>
        </p:txBody>
      </p:sp>
      <p:sp>
        <p:nvSpPr>
          <p:cNvPr id="9" name="TextBox 8">
            <a:extLst>
              <a:ext uri="{FF2B5EF4-FFF2-40B4-BE49-F238E27FC236}">
                <a16:creationId xmlns:a16="http://schemas.microsoft.com/office/drawing/2014/main" id="{47AAA284-C9EE-BBB8-A8E3-2E63B6F137D7}"/>
              </a:ext>
            </a:extLst>
          </p:cNvPr>
          <p:cNvSpPr txBox="1"/>
          <p:nvPr/>
        </p:nvSpPr>
        <p:spPr>
          <a:xfrm>
            <a:off x="1520931" y="1855557"/>
            <a:ext cx="2116285" cy="583878"/>
          </a:xfrm>
          <a:prstGeom prst="rect">
            <a:avLst/>
          </a:prstGeom>
          <a:noFill/>
        </p:spPr>
        <p:txBody>
          <a:bodyPr wrap="none" rtlCol="0">
            <a:spAutoFit/>
          </a:bodyPr>
          <a:lstStyle/>
          <a:p>
            <a:pPr>
              <a:lnSpc>
                <a:spcPct val="150000"/>
              </a:lnSpc>
            </a:pPr>
            <a:r>
              <a:rPr lang="vi-VN" sz="2400" b="1">
                <a:latin typeface="Montserrat ExtraBold" pitchFamily="2" charset="0"/>
                <a:cs typeface="Arial" panose="020B0604020202020204" pitchFamily="34" charset="0"/>
              </a:rPr>
              <a:t>TRÊN 1 MÁY</a:t>
            </a:r>
            <a:endParaRPr lang="en-US" sz="2400" b="1">
              <a:latin typeface="Montserrat ExtraBold" pitchFamily="2" charset="0"/>
              <a:cs typeface="Arial" panose="020B0604020202020204" pitchFamily="34" charset="0"/>
            </a:endParaRPr>
          </a:p>
        </p:txBody>
      </p:sp>
      <p:sp>
        <p:nvSpPr>
          <p:cNvPr id="14" name="TextBox 13">
            <a:extLst>
              <a:ext uri="{FF2B5EF4-FFF2-40B4-BE49-F238E27FC236}">
                <a16:creationId xmlns:a16="http://schemas.microsoft.com/office/drawing/2014/main" id="{0A3891FC-FD41-F9B8-43DC-B264EDB99A10}"/>
              </a:ext>
            </a:extLst>
          </p:cNvPr>
          <p:cNvSpPr txBox="1"/>
          <p:nvPr/>
        </p:nvSpPr>
        <p:spPr>
          <a:xfrm>
            <a:off x="1548659" y="2637299"/>
            <a:ext cx="2890535" cy="369332"/>
          </a:xfrm>
          <a:prstGeom prst="rect">
            <a:avLst/>
          </a:prstGeom>
          <a:noFill/>
        </p:spPr>
        <p:txBody>
          <a:bodyPr wrap="none" rtlCol="0">
            <a:spAutoFit/>
          </a:bodyPr>
          <a:lstStyle/>
          <a:p>
            <a:pPr algn="ctr"/>
            <a:r>
              <a:rPr lang="vi-VN">
                <a:solidFill>
                  <a:srgbClr val="87B8FD"/>
                </a:solidFill>
                <a:latin typeface="Montserrat ExtraBold" pitchFamily="2" charset="0"/>
              </a:rPr>
              <a:t>Yêu cầu cấu hình máy</a:t>
            </a:r>
            <a:endParaRPr lang="en-US">
              <a:solidFill>
                <a:srgbClr val="87B8FD"/>
              </a:solidFill>
              <a:latin typeface="Montserrat ExtraBold" pitchFamily="2" charset="0"/>
            </a:endParaRPr>
          </a:p>
        </p:txBody>
      </p:sp>
    </p:spTree>
    <p:extLst>
      <p:ext uri="{BB962C8B-B14F-4D97-AF65-F5344CB8AC3E}">
        <p14:creationId xmlns:p14="http://schemas.microsoft.com/office/powerpoint/2010/main" val="39344123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 program&#10;&#10;Description automatically generated">
            <a:extLst>
              <a:ext uri="{FF2B5EF4-FFF2-40B4-BE49-F238E27FC236}">
                <a16:creationId xmlns:a16="http://schemas.microsoft.com/office/drawing/2014/main" id="{9A616FD0-71D8-C67B-026E-27B6DA06A8EC}"/>
              </a:ext>
            </a:extLst>
          </p:cNvPr>
          <p:cNvPicPr>
            <a:picLocks noChangeAspect="1"/>
          </p:cNvPicPr>
          <p:nvPr/>
        </p:nvPicPr>
        <p:blipFill rotWithShape="1">
          <a:blip r:embed="rId2"/>
          <a:srcRect t="-1" b="53259"/>
          <a:stretch/>
        </p:blipFill>
        <p:spPr>
          <a:xfrm>
            <a:off x="1643742" y="3475552"/>
            <a:ext cx="6513286" cy="2867191"/>
          </a:xfrm>
          <a:prstGeom prst="rect">
            <a:avLst/>
          </a:prstGeom>
        </p:spPr>
      </p:pic>
      <p:sp>
        <p:nvSpPr>
          <p:cNvPr id="28" name="Rectangle: Rounded Corners 27">
            <a:extLst>
              <a:ext uri="{FF2B5EF4-FFF2-40B4-BE49-F238E27FC236}">
                <a16:creationId xmlns:a16="http://schemas.microsoft.com/office/drawing/2014/main" id="{FA99B016-E635-B117-4EB0-DFA316B873E7}"/>
              </a:ext>
            </a:extLst>
          </p:cNvPr>
          <p:cNvSpPr/>
          <p:nvPr/>
        </p:nvSpPr>
        <p:spPr>
          <a:xfrm rot="1377818">
            <a:off x="235305" y="447577"/>
            <a:ext cx="924135" cy="931382"/>
          </a:xfrm>
          <a:prstGeom prst="roundRect">
            <a:avLst>
              <a:gd name="adj" fmla="val 18260"/>
            </a:avLst>
          </a:prstGeom>
          <a:solidFill>
            <a:srgbClr val="87B8FD">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Rounded Corners 38">
            <a:extLst>
              <a:ext uri="{FF2B5EF4-FFF2-40B4-BE49-F238E27FC236}">
                <a16:creationId xmlns:a16="http://schemas.microsoft.com/office/drawing/2014/main" id="{D665972D-2CBE-28C7-AF34-1CC31672AE5F}"/>
              </a:ext>
            </a:extLst>
          </p:cNvPr>
          <p:cNvSpPr/>
          <p:nvPr/>
        </p:nvSpPr>
        <p:spPr>
          <a:xfrm rot="2797716">
            <a:off x="2231535" y="724668"/>
            <a:ext cx="364021" cy="366876"/>
          </a:xfrm>
          <a:prstGeom prst="roundRect">
            <a:avLst>
              <a:gd name="adj" fmla="val 13530"/>
            </a:avLst>
          </a:prstGeom>
          <a:solidFill>
            <a:srgbClr val="3472E1">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Rounded Corners 39">
            <a:extLst>
              <a:ext uri="{FF2B5EF4-FFF2-40B4-BE49-F238E27FC236}">
                <a16:creationId xmlns:a16="http://schemas.microsoft.com/office/drawing/2014/main" id="{7C173EB3-06B1-3A9F-6DC6-075F439C36DF}"/>
              </a:ext>
            </a:extLst>
          </p:cNvPr>
          <p:cNvSpPr/>
          <p:nvPr/>
        </p:nvSpPr>
        <p:spPr>
          <a:xfrm rot="2920270">
            <a:off x="1203091" y="-911058"/>
            <a:ext cx="1319699" cy="1330049"/>
          </a:xfrm>
          <a:prstGeom prst="roundRect">
            <a:avLst>
              <a:gd name="adj" fmla="val 13530"/>
            </a:avLst>
          </a:prstGeom>
          <a:solidFill>
            <a:srgbClr val="3472E1">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A True Multi-Model Database - MarkLogic Server - MarkLogic">
            <a:extLst>
              <a:ext uri="{FF2B5EF4-FFF2-40B4-BE49-F238E27FC236}">
                <a16:creationId xmlns:a16="http://schemas.microsoft.com/office/drawing/2014/main" id="{6F5944F5-7588-5016-4550-D1E0947C4080}"/>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10000" b="90000" l="10000" r="90000">
                        <a14:foregroundMark x1="17000" y1="40000" x2="17750" y2="43333"/>
                        <a14:foregroundMark x1="11813" y1="48000" x2="12875" y2="52889"/>
                        <a14:foregroundMark x1="35625" y1="49333" x2="34875" y2="52889"/>
                        <a14:foregroundMark x1="44188" y1="49333" x2="44188" y2="51444"/>
                        <a14:foregroundMark x1="49875" y1="48000" x2="50000" y2="51667"/>
                        <a14:foregroundMark x1="58313" y1="47222" x2="58562" y2="50778"/>
                        <a14:foregroundMark x1="63938" y1="51444" x2="64188" y2="53333"/>
                        <a14:foregroundMark x1="72750" y1="49778" x2="72750" y2="52222"/>
                        <a14:foregroundMark x1="81063" y1="50333" x2="81188" y2="53333"/>
                        <a14:foregroundMark x1="81563" y1="42111" x2="81563" y2="42111"/>
                        <a14:foregroundMark x1="84750" y1="50333" x2="84750" y2="50333"/>
                      </a14:backgroundRemoval>
                    </a14:imgEffect>
                  </a14:imgLayer>
                </a14:imgProps>
              </a:ext>
              <a:ext uri="{28A0092B-C50C-407E-A947-70E740481C1C}">
                <a14:useLocalDpi xmlns:a14="http://schemas.microsoft.com/office/drawing/2010/main" val="0"/>
              </a:ext>
            </a:extLst>
          </a:blip>
          <a:srcRect t="26327" b="26123"/>
          <a:stretch/>
        </p:blipFill>
        <p:spPr bwMode="auto">
          <a:xfrm>
            <a:off x="8482695" y="388570"/>
            <a:ext cx="3461655" cy="925879"/>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9974454D-4C1A-32E6-93F8-E3F352622E07}"/>
              </a:ext>
            </a:extLst>
          </p:cNvPr>
          <p:cNvSpPr txBox="1"/>
          <p:nvPr/>
        </p:nvSpPr>
        <p:spPr>
          <a:xfrm>
            <a:off x="581916" y="641350"/>
            <a:ext cx="4504759" cy="461665"/>
          </a:xfrm>
          <a:prstGeom prst="rect">
            <a:avLst/>
          </a:prstGeom>
          <a:noFill/>
        </p:spPr>
        <p:txBody>
          <a:bodyPr wrap="none" rtlCol="0">
            <a:spAutoFit/>
          </a:bodyPr>
          <a:lstStyle/>
          <a:p>
            <a:r>
              <a:rPr lang="en-US" sz="2400">
                <a:solidFill>
                  <a:srgbClr val="1F2A5D"/>
                </a:solidFill>
                <a:latin typeface="Montserrat ExtraBold" pitchFamily="2" charset="0"/>
              </a:rPr>
              <a:t>Phần 2. Hướng dẫn cài đặt</a:t>
            </a:r>
          </a:p>
        </p:txBody>
      </p:sp>
      <p:sp>
        <p:nvSpPr>
          <p:cNvPr id="8" name="TextBox 7">
            <a:extLst>
              <a:ext uri="{FF2B5EF4-FFF2-40B4-BE49-F238E27FC236}">
                <a16:creationId xmlns:a16="http://schemas.microsoft.com/office/drawing/2014/main" id="{264872BB-AEB5-EFD2-855D-6AA34EB1CC80}"/>
              </a:ext>
            </a:extLst>
          </p:cNvPr>
          <p:cNvSpPr txBox="1"/>
          <p:nvPr/>
        </p:nvSpPr>
        <p:spPr>
          <a:xfrm>
            <a:off x="1567542" y="2535728"/>
            <a:ext cx="10010775" cy="876522"/>
          </a:xfrm>
          <a:prstGeom prst="rect">
            <a:avLst/>
          </a:prstGeom>
          <a:noFill/>
        </p:spPr>
        <p:txBody>
          <a:bodyPr wrap="square">
            <a:spAutoFit/>
          </a:bodyPr>
          <a:lstStyle>
            <a:defPPr>
              <a:defRPr lang="en-US"/>
            </a:defPPr>
            <a:lvl1pPr>
              <a:lnSpc>
                <a:spcPct val="170000"/>
              </a:lnSpc>
              <a:defRPr b="1">
                <a:effectLst/>
                <a:latin typeface="Montserrat Light" pitchFamily="2" charset="0"/>
                <a:ea typeface="Calibri" panose="020F0502020204030204" pitchFamily="34" charset="0"/>
                <a:cs typeface="Arial" panose="020B0604020202020204" pitchFamily="34" charset="0"/>
              </a:defRPr>
            </a:lvl1pPr>
          </a:lstStyle>
          <a:p>
            <a:pPr>
              <a:lnSpc>
                <a:spcPct val="150000"/>
              </a:lnSpc>
            </a:pPr>
            <a:r>
              <a:rPr lang="vi-VN" i="1">
                <a:latin typeface="Montserrat" pitchFamily="2" charset="0"/>
              </a:rPr>
              <a:t>Bước 1: </a:t>
            </a:r>
            <a:r>
              <a:rPr lang="vi-VN" b="0">
                <a:latin typeface="Montserrat" pitchFamily="2" charset="0"/>
              </a:rPr>
              <a:t>Truy cập vào liên kết https://developer.marklogic.com/products/marklogic-server và chọn bản cài đặt phù hợp.</a:t>
            </a:r>
          </a:p>
        </p:txBody>
      </p:sp>
      <p:sp>
        <p:nvSpPr>
          <p:cNvPr id="9" name="TextBox 8">
            <a:extLst>
              <a:ext uri="{FF2B5EF4-FFF2-40B4-BE49-F238E27FC236}">
                <a16:creationId xmlns:a16="http://schemas.microsoft.com/office/drawing/2014/main" id="{47AAA284-C9EE-BBB8-A8E3-2E63B6F137D7}"/>
              </a:ext>
            </a:extLst>
          </p:cNvPr>
          <p:cNvSpPr txBox="1"/>
          <p:nvPr/>
        </p:nvSpPr>
        <p:spPr>
          <a:xfrm>
            <a:off x="1520931" y="1855557"/>
            <a:ext cx="2116285" cy="583878"/>
          </a:xfrm>
          <a:prstGeom prst="rect">
            <a:avLst/>
          </a:prstGeom>
          <a:noFill/>
        </p:spPr>
        <p:txBody>
          <a:bodyPr wrap="none" rtlCol="0">
            <a:spAutoFit/>
          </a:bodyPr>
          <a:lstStyle/>
          <a:p>
            <a:pPr>
              <a:lnSpc>
                <a:spcPct val="150000"/>
              </a:lnSpc>
            </a:pPr>
            <a:r>
              <a:rPr lang="vi-VN" sz="2400" b="1">
                <a:latin typeface="Montserrat ExtraBold" pitchFamily="2" charset="0"/>
                <a:cs typeface="Arial" panose="020B0604020202020204" pitchFamily="34" charset="0"/>
              </a:rPr>
              <a:t>TRÊN 1 MÁY</a:t>
            </a:r>
            <a:endParaRPr lang="en-US" sz="2400" b="1">
              <a:latin typeface="Montserrat ExtraBold" pitchFamily="2" charset="0"/>
              <a:cs typeface="Arial" panose="020B0604020202020204" pitchFamily="34" charset="0"/>
            </a:endParaRPr>
          </a:p>
        </p:txBody>
      </p:sp>
    </p:spTree>
    <p:extLst>
      <p:ext uri="{BB962C8B-B14F-4D97-AF65-F5344CB8AC3E}">
        <p14:creationId xmlns:p14="http://schemas.microsoft.com/office/powerpoint/2010/main" val="27452287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Rounded Corners 27">
            <a:extLst>
              <a:ext uri="{FF2B5EF4-FFF2-40B4-BE49-F238E27FC236}">
                <a16:creationId xmlns:a16="http://schemas.microsoft.com/office/drawing/2014/main" id="{FA99B016-E635-B117-4EB0-DFA316B873E7}"/>
              </a:ext>
            </a:extLst>
          </p:cNvPr>
          <p:cNvSpPr/>
          <p:nvPr/>
        </p:nvSpPr>
        <p:spPr>
          <a:xfrm rot="1377818">
            <a:off x="235305" y="447577"/>
            <a:ext cx="924135" cy="931382"/>
          </a:xfrm>
          <a:prstGeom prst="roundRect">
            <a:avLst>
              <a:gd name="adj" fmla="val 18260"/>
            </a:avLst>
          </a:prstGeom>
          <a:solidFill>
            <a:srgbClr val="87B8FD">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Rounded Corners 38">
            <a:extLst>
              <a:ext uri="{FF2B5EF4-FFF2-40B4-BE49-F238E27FC236}">
                <a16:creationId xmlns:a16="http://schemas.microsoft.com/office/drawing/2014/main" id="{D665972D-2CBE-28C7-AF34-1CC31672AE5F}"/>
              </a:ext>
            </a:extLst>
          </p:cNvPr>
          <p:cNvSpPr/>
          <p:nvPr/>
        </p:nvSpPr>
        <p:spPr>
          <a:xfrm rot="2797716">
            <a:off x="2231535" y="724668"/>
            <a:ext cx="364021" cy="366876"/>
          </a:xfrm>
          <a:prstGeom prst="roundRect">
            <a:avLst>
              <a:gd name="adj" fmla="val 13530"/>
            </a:avLst>
          </a:prstGeom>
          <a:solidFill>
            <a:srgbClr val="3472E1">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Rounded Corners 39">
            <a:extLst>
              <a:ext uri="{FF2B5EF4-FFF2-40B4-BE49-F238E27FC236}">
                <a16:creationId xmlns:a16="http://schemas.microsoft.com/office/drawing/2014/main" id="{7C173EB3-06B1-3A9F-6DC6-075F439C36DF}"/>
              </a:ext>
            </a:extLst>
          </p:cNvPr>
          <p:cNvSpPr/>
          <p:nvPr/>
        </p:nvSpPr>
        <p:spPr>
          <a:xfrm rot="2920270">
            <a:off x="1203091" y="-911058"/>
            <a:ext cx="1319699" cy="1330049"/>
          </a:xfrm>
          <a:prstGeom prst="roundRect">
            <a:avLst>
              <a:gd name="adj" fmla="val 13530"/>
            </a:avLst>
          </a:prstGeom>
          <a:solidFill>
            <a:srgbClr val="3472E1">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A True Multi-Model Database - MarkLogic Server - MarkLogic">
            <a:extLst>
              <a:ext uri="{FF2B5EF4-FFF2-40B4-BE49-F238E27FC236}">
                <a16:creationId xmlns:a16="http://schemas.microsoft.com/office/drawing/2014/main" id="{6F5944F5-7588-5016-4550-D1E0947C4080}"/>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backgroundRemoval t="10000" b="90000" l="10000" r="90000">
                        <a14:foregroundMark x1="17000" y1="40000" x2="17750" y2="43333"/>
                        <a14:foregroundMark x1="11813" y1="48000" x2="12875" y2="52889"/>
                        <a14:foregroundMark x1="35625" y1="49333" x2="34875" y2="52889"/>
                        <a14:foregroundMark x1="44188" y1="49333" x2="44188" y2="51444"/>
                        <a14:foregroundMark x1="49875" y1="48000" x2="50000" y2="51667"/>
                        <a14:foregroundMark x1="58313" y1="47222" x2="58562" y2="50778"/>
                        <a14:foregroundMark x1="63938" y1="51444" x2="64188" y2="53333"/>
                        <a14:foregroundMark x1="72750" y1="49778" x2="72750" y2="52222"/>
                        <a14:foregroundMark x1="81063" y1="50333" x2="81188" y2="53333"/>
                        <a14:foregroundMark x1="81563" y1="42111" x2="81563" y2="42111"/>
                        <a14:foregroundMark x1="84750" y1="50333" x2="84750" y2="50333"/>
                      </a14:backgroundRemoval>
                    </a14:imgEffect>
                  </a14:imgLayer>
                </a14:imgProps>
              </a:ext>
              <a:ext uri="{28A0092B-C50C-407E-A947-70E740481C1C}">
                <a14:useLocalDpi xmlns:a14="http://schemas.microsoft.com/office/drawing/2010/main" val="0"/>
              </a:ext>
            </a:extLst>
          </a:blip>
          <a:srcRect t="26327" b="26123"/>
          <a:stretch/>
        </p:blipFill>
        <p:spPr bwMode="auto">
          <a:xfrm>
            <a:off x="8482695" y="388570"/>
            <a:ext cx="3461655" cy="925879"/>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9974454D-4C1A-32E6-93F8-E3F352622E07}"/>
              </a:ext>
            </a:extLst>
          </p:cNvPr>
          <p:cNvSpPr txBox="1"/>
          <p:nvPr/>
        </p:nvSpPr>
        <p:spPr>
          <a:xfrm>
            <a:off x="581916" y="641350"/>
            <a:ext cx="4504759" cy="461665"/>
          </a:xfrm>
          <a:prstGeom prst="rect">
            <a:avLst/>
          </a:prstGeom>
          <a:noFill/>
        </p:spPr>
        <p:txBody>
          <a:bodyPr wrap="none" rtlCol="0">
            <a:spAutoFit/>
          </a:bodyPr>
          <a:lstStyle/>
          <a:p>
            <a:r>
              <a:rPr lang="en-US" sz="2400">
                <a:solidFill>
                  <a:srgbClr val="1F2A5D"/>
                </a:solidFill>
                <a:latin typeface="Montserrat ExtraBold" pitchFamily="2" charset="0"/>
              </a:rPr>
              <a:t>Phần 2. Hướng dẫn cài đặt</a:t>
            </a:r>
          </a:p>
        </p:txBody>
      </p:sp>
      <p:sp>
        <p:nvSpPr>
          <p:cNvPr id="8" name="TextBox 7">
            <a:extLst>
              <a:ext uri="{FF2B5EF4-FFF2-40B4-BE49-F238E27FC236}">
                <a16:creationId xmlns:a16="http://schemas.microsoft.com/office/drawing/2014/main" id="{264872BB-AEB5-EFD2-855D-6AA34EB1CC80}"/>
              </a:ext>
            </a:extLst>
          </p:cNvPr>
          <p:cNvSpPr txBox="1"/>
          <p:nvPr/>
        </p:nvSpPr>
        <p:spPr>
          <a:xfrm>
            <a:off x="1567542" y="2535728"/>
            <a:ext cx="10010775" cy="461024"/>
          </a:xfrm>
          <a:prstGeom prst="rect">
            <a:avLst/>
          </a:prstGeom>
          <a:noFill/>
        </p:spPr>
        <p:txBody>
          <a:bodyPr wrap="square">
            <a:spAutoFit/>
          </a:bodyPr>
          <a:lstStyle>
            <a:defPPr>
              <a:defRPr lang="en-US"/>
            </a:defPPr>
            <a:lvl1pPr>
              <a:lnSpc>
                <a:spcPct val="170000"/>
              </a:lnSpc>
              <a:defRPr b="1">
                <a:effectLst/>
                <a:latin typeface="Montserrat Light" pitchFamily="2" charset="0"/>
                <a:ea typeface="Calibri" panose="020F0502020204030204" pitchFamily="34" charset="0"/>
                <a:cs typeface="Arial" panose="020B0604020202020204" pitchFamily="34" charset="0"/>
              </a:defRPr>
            </a:lvl1pPr>
          </a:lstStyle>
          <a:p>
            <a:pPr>
              <a:lnSpc>
                <a:spcPct val="150000"/>
              </a:lnSpc>
            </a:pPr>
            <a:r>
              <a:rPr lang="vi-VN" i="1">
                <a:latin typeface="Montserrat" pitchFamily="2" charset="0"/>
              </a:rPr>
              <a:t>Bước 2: </a:t>
            </a:r>
            <a:r>
              <a:rPr lang="vi-VN" b="0">
                <a:latin typeface="Montserrat" pitchFamily="2" charset="0"/>
              </a:rPr>
              <a:t>Chạy trình cài đặt cho MarkLogic Server.</a:t>
            </a:r>
          </a:p>
        </p:txBody>
      </p:sp>
      <p:sp>
        <p:nvSpPr>
          <p:cNvPr id="9" name="TextBox 8">
            <a:extLst>
              <a:ext uri="{FF2B5EF4-FFF2-40B4-BE49-F238E27FC236}">
                <a16:creationId xmlns:a16="http://schemas.microsoft.com/office/drawing/2014/main" id="{47AAA284-C9EE-BBB8-A8E3-2E63B6F137D7}"/>
              </a:ext>
            </a:extLst>
          </p:cNvPr>
          <p:cNvSpPr txBox="1"/>
          <p:nvPr/>
        </p:nvSpPr>
        <p:spPr>
          <a:xfrm>
            <a:off x="1520931" y="1855557"/>
            <a:ext cx="2116285" cy="583878"/>
          </a:xfrm>
          <a:prstGeom prst="rect">
            <a:avLst/>
          </a:prstGeom>
          <a:noFill/>
        </p:spPr>
        <p:txBody>
          <a:bodyPr wrap="none" rtlCol="0">
            <a:spAutoFit/>
          </a:bodyPr>
          <a:lstStyle/>
          <a:p>
            <a:pPr>
              <a:lnSpc>
                <a:spcPct val="150000"/>
              </a:lnSpc>
            </a:pPr>
            <a:r>
              <a:rPr lang="vi-VN" sz="2400" b="1">
                <a:latin typeface="Montserrat ExtraBold" pitchFamily="2" charset="0"/>
                <a:cs typeface="Arial" panose="020B0604020202020204" pitchFamily="34" charset="0"/>
              </a:rPr>
              <a:t>TRÊN 1 MÁY</a:t>
            </a:r>
            <a:endParaRPr lang="en-US" sz="2400" b="1">
              <a:latin typeface="Montserrat ExtraBold" pitchFamily="2" charset="0"/>
              <a:cs typeface="Arial" panose="020B0604020202020204" pitchFamily="34" charset="0"/>
            </a:endParaRPr>
          </a:p>
        </p:txBody>
      </p:sp>
      <p:pic>
        <p:nvPicPr>
          <p:cNvPr id="7" name="Picture 6" descr="A screenshot of a computer&#10;&#10;Description automatically generated">
            <a:extLst>
              <a:ext uri="{FF2B5EF4-FFF2-40B4-BE49-F238E27FC236}">
                <a16:creationId xmlns:a16="http://schemas.microsoft.com/office/drawing/2014/main" id="{24CDCDB4-1F33-48A6-7311-AFBAE61F1A44}"/>
              </a:ext>
            </a:extLst>
          </p:cNvPr>
          <p:cNvPicPr>
            <a:picLocks noChangeAspect="1"/>
          </p:cNvPicPr>
          <p:nvPr/>
        </p:nvPicPr>
        <p:blipFill>
          <a:blip r:embed="rId4"/>
          <a:stretch>
            <a:fillRect/>
          </a:stretch>
        </p:blipFill>
        <p:spPr>
          <a:xfrm>
            <a:off x="3847782" y="3118983"/>
            <a:ext cx="4648835" cy="3609975"/>
          </a:xfrm>
          <a:prstGeom prst="rect">
            <a:avLst/>
          </a:prstGeom>
        </p:spPr>
      </p:pic>
    </p:spTree>
    <p:extLst>
      <p:ext uri="{BB962C8B-B14F-4D97-AF65-F5344CB8AC3E}">
        <p14:creationId xmlns:p14="http://schemas.microsoft.com/office/powerpoint/2010/main" val="28857918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Rounded Corners 27">
            <a:extLst>
              <a:ext uri="{FF2B5EF4-FFF2-40B4-BE49-F238E27FC236}">
                <a16:creationId xmlns:a16="http://schemas.microsoft.com/office/drawing/2014/main" id="{FA99B016-E635-B117-4EB0-DFA316B873E7}"/>
              </a:ext>
            </a:extLst>
          </p:cNvPr>
          <p:cNvSpPr/>
          <p:nvPr/>
        </p:nvSpPr>
        <p:spPr>
          <a:xfrm rot="1377818">
            <a:off x="235305" y="447577"/>
            <a:ext cx="924135" cy="931382"/>
          </a:xfrm>
          <a:prstGeom prst="roundRect">
            <a:avLst>
              <a:gd name="adj" fmla="val 18260"/>
            </a:avLst>
          </a:prstGeom>
          <a:solidFill>
            <a:srgbClr val="87B8FD">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Rounded Corners 38">
            <a:extLst>
              <a:ext uri="{FF2B5EF4-FFF2-40B4-BE49-F238E27FC236}">
                <a16:creationId xmlns:a16="http://schemas.microsoft.com/office/drawing/2014/main" id="{D665972D-2CBE-28C7-AF34-1CC31672AE5F}"/>
              </a:ext>
            </a:extLst>
          </p:cNvPr>
          <p:cNvSpPr/>
          <p:nvPr/>
        </p:nvSpPr>
        <p:spPr>
          <a:xfrm rot="2797716">
            <a:off x="2231535" y="724668"/>
            <a:ext cx="364021" cy="366876"/>
          </a:xfrm>
          <a:prstGeom prst="roundRect">
            <a:avLst>
              <a:gd name="adj" fmla="val 13530"/>
            </a:avLst>
          </a:prstGeom>
          <a:solidFill>
            <a:srgbClr val="3472E1">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Rounded Corners 39">
            <a:extLst>
              <a:ext uri="{FF2B5EF4-FFF2-40B4-BE49-F238E27FC236}">
                <a16:creationId xmlns:a16="http://schemas.microsoft.com/office/drawing/2014/main" id="{7C173EB3-06B1-3A9F-6DC6-075F439C36DF}"/>
              </a:ext>
            </a:extLst>
          </p:cNvPr>
          <p:cNvSpPr/>
          <p:nvPr/>
        </p:nvSpPr>
        <p:spPr>
          <a:xfrm rot="2920270">
            <a:off x="1203091" y="-911058"/>
            <a:ext cx="1319699" cy="1330049"/>
          </a:xfrm>
          <a:prstGeom prst="roundRect">
            <a:avLst>
              <a:gd name="adj" fmla="val 13530"/>
            </a:avLst>
          </a:prstGeom>
          <a:solidFill>
            <a:srgbClr val="3472E1">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A True Multi-Model Database - MarkLogic Server - MarkLogic">
            <a:extLst>
              <a:ext uri="{FF2B5EF4-FFF2-40B4-BE49-F238E27FC236}">
                <a16:creationId xmlns:a16="http://schemas.microsoft.com/office/drawing/2014/main" id="{6F5944F5-7588-5016-4550-D1E0947C4080}"/>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backgroundRemoval t="10000" b="90000" l="10000" r="90000">
                        <a14:foregroundMark x1="17000" y1="40000" x2="17750" y2="43333"/>
                        <a14:foregroundMark x1="11813" y1="48000" x2="12875" y2="52889"/>
                        <a14:foregroundMark x1="35625" y1="49333" x2="34875" y2="52889"/>
                        <a14:foregroundMark x1="44188" y1="49333" x2="44188" y2="51444"/>
                        <a14:foregroundMark x1="49875" y1="48000" x2="50000" y2="51667"/>
                        <a14:foregroundMark x1="58313" y1="47222" x2="58562" y2="50778"/>
                        <a14:foregroundMark x1="63938" y1="51444" x2="64188" y2="53333"/>
                        <a14:foregroundMark x1="72750" y1="49778" x2="72750" y2="52222"/>
                        <a14:foregroundMark x1="81063" y1="50333" x2="81188" y2="53333"/>
                        <a14:foregroundMark x1="81563" y1="42111" x2="81563" y2="42111"/>
                        <a14:foregroundMark x1="84750" y1="50333" x2="84750" y2="50333"/>
                      </a14:backgroundRemoval>
                    </a14:imgEffect>
                  </a14:imgLayer>
                </a14:imgProps>
              </a:ext>
              <a:ext uri="{28A0092B-C50C-407E-A947-70E740481C1C}">
                <a14:useLocalDpi xmlns:a14="http://schemas.microsoft.com/office/drawing/2010/main" val="0"/>
              </a:ext>
            </a:extLst>
          </a:blip>
          <a:srcRect t="26327" b="26123"/>
          <a:stretch/>
        </p:blipFill>
        <p:spPr bwMode="auto">
          <a:xfrm>
            <a:off x="8482695" y="388570"/>
            <a:ext cx="3461655" cy="925879"/>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9974454D-4C1A-32E6-93F8-E3F352622E07}"/>
              </a:ext>
            </a:extLst>
          </p:cNvPr>
          <p:cNvSpPr txBox="1"/>
          <p:nvPr/>
        </p:nvSpPr>
        <p:spPr>
          <a:xfrm>
            <a:off x="581916" y="641350"/>
            <a:ext cx="4504759" cy="461665"/>
          </a:xfrm>
          <a:prstGeom prst="rect">
            <a:avLst/>
          </a:prstGeom>
          <a:noFill/>
        </p:spPr>
        <p:txBody>
          <a:bodyPr wrap="none" rtlCol="0">
            <a:spAutoFit/>
          </a:bodyPr>
          <a:lstStyle/>
          <a:p>
            <a:r>
              <a:rPr lang="en-US" sz="2400">
                <a:solidFill>
                  <a:srgbClr val="1F2A5D"/>
                </a:solidFill>
                <a:latin typeface="Montserrat ExtraBold" pitchFamily="2" charset="0"/>
              </a:rPr>
              <a:t>Phần 2. Hướng dẫn cài đặt</a:t>
            </a:r>
          </a:p>
        </p:txBody>
      </p:sp>
      <p:sp>
        <p:nvSpPr>
          <p:cNvPr id="8" name="TextBox 7">
            <a:extLst>
              <a:ext uri="{FF2B5EF4-FFF2-40B4-BE49-F238E27FC236}">
                <a16:creationId xmlns:a16="http://schemas.microsoft.com/office/drawing/2014/main" id="{264872BB-AEB5-EFD2-855D-6AA34EB1CC80}"/>
              </a:ext>
            </a:extLst>
          </p:cNvPr>
          <p:cNvSpPr txBox="1"/>
          <p:nvPr/>
        </p:nvSpPr>
        <p:spPr>
          <a:xfrm>
            <a:off x="1567542" y="2535728"/>
            <a:ext cx="10010775" cy="461024"/>
          </a:xfrm>
          <a:prstGeom prst="rect">
            <a:avLst/>
          </a:prstGeom>
          <a:noFill/>
        </p:spPr>
        <p:txBody>
          <a:bodyPr wrap="square">
            <a:spAutoFit/>
          </a:bodyPr>
          <a:lstStyle>
            <a:defPPr>
              <a:defRPr lang="en-US"/>
            </a:defPPr>
            <a:lvl1pPr>
              <a:lnSpc>
                <a:spcPct val="170000"/>
              </a:lnSpc>
              <a:defRPr b="1">
                <a:effectLst/>
                <a:latin typeface="Montserrat Light" pitchFamily="2" charset="0"/>
                <a:ea typeface="Calibri" panose="020F0502020204030204" pitchFamily="34" charset="0"/>
                <a:cs typeface="Arial" panose="020B0604020202020204" pitchFamily="34" charset="0"/>
              </a:defRPr>
            </a:lvl1pPr>
          </a:lstStyle>
          <a:p>
            <a:pPr>
              <a:lnSpc>
                <a:spcPct val="150000"/>
              </a:lnSpc>
            </a:pPr>
            <a:r>
              <a:rPr lang="vi-VN" i="1">
                <a:latin typeface="Montserrat" pitchFamily="2" charset="0"/>
              </a:rPr>
              <a:t>Bước 3: </a:t>
            </a:r>
            <a:r>
              <a:rPr lang="vi-VN" b="0">
                <a:latin typeface="Montserrat" pitchFamily="2" charset="0"/>
              </a:rPr>
              <a:t>Click next và chọn Typical. Rồi chọn Install.</a:t>
            </a:r>
          </a:p>
        </p:txBody>
      </p:sp>
      <p:sp>
        <p:nvSpPr>
          <p:cNvPr id="9" name="TextBox 8">
            <a:extLst>
              <a:ext uri="{FF2B5EF4-FFF2-40B4-BE49-F238E27FC236}">
                <a16:creationId xmlns:a16="http://schemas.microsoft.com/office/drawing/2014/main" id="{47AAA284-C9EE-BBB8-A8E3-2E63B6F137D7}"/>
              </a:ext>
            </a:extLst>
          </p:cNvPr>
          <p:cNvSpPr txBox="1"/>
          <p:nvPr/>
        </p:nvSpPr>
        <p:spPr>
          <a:xfrm>
            <a:off x="1520931" y="1855557"/>
            <a:ext cx="2116285" cy="583878"/>
          </a:xfrm>
          <a:prstGeom prst="rect">
            <a:avLst/>
          </a:prstGeom>
          <a:noFill/>
        </p:spPr>
        <p:txBody>
          <a:bodyPr wrap="none" rtlCol="0">
            <a:spAutoFit/>
          </a:bodyPr>
          <a:lstStyle/>
          <a:p>
            <a:pPr>
              <a:lnSpc>
                <a:spcPct val="150000"/>
              </a:lnSpc>
            </a:pPr>
            <a:r>
              <a:rPr lang="vi-VN" sz="2400" b="1">
                <a:latin typeface="Montserrat ExtraBold" pitchFamily="2" charset="0"/>
                <a:cs typeface="Arial" panose="020B0604020202020204" pitchFamily="34" charset="0"/>
              </a:rPr>
              <a:t>TRÊN 1 MÁY</a:t>
            </a:r>
            <a:endParaRPr lang="en-US" sz="2400" b="1">
              <a:latin typeface="Montserrat ExtraBold" pitchFamily="2" charset="0"/>
              <a:cs typeface="Arial" panose="020B0604020202020204" pitchFamily="34" charset="0"/>
            </a:endParaRPr>
          </a:p>
        </p:txBody>
      </p:sp>
      <p:pic>
        <p:nvPicPr>
          <p:cNvPr id="3" name="Picture 2" descr="A screenshot of a computer setup&#10;&#10;Description automatically generated">
            <a:extLst>
              <a:ext uri="{FF2B5EF4-FFF2-40B4-BE49-F238E27FC236}">
                <a16:creationId xmlns:a16="http://schemas.microsoft.com/office/drawing/2014/main" id="{2DCC81C0-4F06-B6B3-25BC-E8B4B613201D}"/>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686605" y="3085419"/>
            <a:ext cx="4638675" cy="3648075"/>
          </a:xfrm>
          <a:prstGeom prst="rect">
            <a:avLst/>
          </a:prstGeom>
          <a:noFill/>
          <a:ln>
            <a:noFill/>
          </a:ln>
        </p:spPr>
      </p:pic>
      <p:pic>
        <p:nvPicPr>
          <p:cNvPr id="13" name="Picture 12" descr="A screenshot of a computer&#10;&#10;Description automatically generated">
            <a:extLst>
              <a:ext uri="{FF2B5EF4-FFF2-40B4-BE49-F238E27FC236}">
                <a16:creationId xmlns:a16="http://schemas.microsoft.com/office/drawing/2014/main" id="{A98322ED-565B-2418-022C-21D7C0448813}"/>
              </a:ext>
            </a:extLst>
          </p:cNvPr>
          <p:cNvPicPr>
            <a:picLocks noChangeAspect="1"/>
          </p:cNvPicPr>
          <p:nvPr/>
        </p:nvPicPr>
        <p:blipFill>
          <a:blip r:embed="rId5"/>
          <a:stretch>
            <a:fillRect/>
          </a:stretch>
        </p:blipFill>
        <p:spPr>
          <a:xfrm>
            <a:off x="6485754" y="3099707"/>
            <a:ext cx="4648835" cy="3619500"/>
          </a:xfrm>
          <a:prstGeom prst="rect">
            <a:avLst/>
          </a:prstGeom>
        </p:spPr>
      </p:pic>
    </p:spTree>
    <p:extLst>
      <p:ext uri="{BB962C8B-B14F-4D97-AF65-F5344CB8AC3E}">
        <p14:creationId xmlns:p14="http://schemas.microsoft.com/office/powerpoint/2010/main" val="24325919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Rounded Corners 27">
            <a:extLst>
              <a:ext uri="{FF2B5EF4-FFF2-40B4-BE49-F238E27FC236}">
                <a16:creationId xmlns:a16="http://schemas.microsoft.com/office/drawing/2014/main" id="{FA99B016-E635-B117-4EB0-DFA316B873E7}"/>
              </a:ext>
            </a:extLst>
          </p:cNvPr>
          <p:cNvSpPr/>
          <p:nvPr/>
        </p:nvSpPr>
        <p:spPr>
          <a:xfrm rot="1377818">
            <a:off x="235305" y="447577"/>
            <a:ext cx="924135" cy="931382"/>
          </a:xfrm>
          <a:prstGeom prst="roundRect">
            <a:avLst>
              <a:gd name="adj" fmla="val 18260"/>
            </a:avLst>
          </a:prstGeom>
          <a:solidFill>
            <a:srgbClr val="87B8FD">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Rounded Corners 38">
            <a:extLst>
              <a:ext uri="{FF2B5EF4-FFF2-40B4-BE49-F238E27FC236}">
                <a16:creationId xmlns:a16="http://schemas.microsoft.com/office/drawing/2014/main" id="{D665972D-2CBE-28C7-AF34-1CC31672AE5F}"/>
              </a:ext>
            </a:extLst>
          </p:cNvPr>
          <p:cNvSpPr/>
          <p:nvPr/>
        </p:nvSpPr>
        <p:spPr>
          <a:xfrm rot="2797716">
            <a:off x="2231535" y="724668"/>
            <a:ext cx="364021" cy="366876"/>
          </a:xfrm>
          <a:prstGeom prst="roundRect">
            <a:avLst>
              <a:gd name="adj" fmla="val 13530"/>
            </a:avLst>
          </a:prstGeom>
          <a:solidFill>
            <a:srgbClr val="3472E1">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Rounded Corners 39">
            <a:extLst>
              <a:ext uri="{FF2B5EF4-FFF2-40B4-BE49-F238E27FC236}">
                <a16:creationId xmlns:a16="http://schemas.microsoft.com/office/drawing/2014/main" id="{7C173EB3-06B1-3A9F-6DC6-075F439C36DF}"/>
              </a:ext>
            </a:extLst>
          </p:cNvPr>
          <p:cNvSpPr/>
          <p:nvPr/>
        </p:nvSpPr>
        <p:spPr>
          <a:xfrm rot="2920270">
            <a:off x="1203091" y="-911058"/>
            <a:ext cx="1319699" cy="1330049"/>
          </a:xfrm>
          <a:prstGeom prst="roundRect">
            <a:avLst>
              <a:gd name="adj" fmla="val 13530"/>
            </a:avLst>
          </a:prstGeom>
          <a:solidFill>
            <a:srgbClr val="3472E1">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A True Multi-Model Database - MarkLogic Server - MarkLogic">
            <a:extLst>
              <a:ext uri="{FF2B5EF4-FFF2-40B4-BE49-F238E27FC236}">
                <a16:creationId xmlns:a16="http://schemas.microsoft.com/office/drawing/2014/main" id="{6F5944F5-7588-5016-4550-D1E0947C4080}"/>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backgroundRemoval t="10000" b="90000" l="10000" r="90000">
                        <a14:foregroundMark x1="17000" y1="40000" x2="17750" y2="43333"/>
                        <a14:foregroundMark x1="11813" y1="48000" x2="12875" y2="52889"/>
                        <a14:foregroundMark x1="35625" y1="49333" x2="34875" y2="52889"/>
                        <a14:foregroundMark x1="44188" y1="49333" x2="44188" y2="51444"/>
                        <a14:foregroundMark x1="49875" y1="48000" x2="50000" y2="51667"/>
                        <a14:foregroundMark x1="58313" y1="47222" x2="58562" y2="50778"/>
                        <a14:foregroundMark x1="63938" y1="51444" x2="64188" y2="53333"/>
                        <a14:foregroundMark x1="72750" y1="49778" x2="72750" y2="52222"/>
                        <a14:foregroundMark x1="81063" y1="50333" x2="81188" y2="53333"/>
                        <a14:foregroundMark x1="81563" y1="42111" x2="81563" y2="42111"/>
                        <a14:foregroundMark x1="84750" y1="50333" x2="84750" y2="50333"/>
                      </a14:backgroundRemoval>
                    </a14:imgEffect>
                  </a14:imgLayer>
                </a14:imgProps>
              </a:ext>
              <a:ext uri="{28A0092B-C50C-407E-A947-70E740481C1C}">
                <a14:useLocalDpi xmlns:a14="http://schemas.microsoft.com/office/drawing/2010/main" val="0"/>
              </a:ext>
            </a:extLst>
          </a:blip>
          <a:srcRect t="26327" b="26123"/>
          <a:stretch/>
        </p:blipFill>
        <p:spPr bwMode="auto">
          <a:xfrm>
            <a:off x="8482695" y="388570"/>
            <a:ext cx="3461655" cy="925879"/>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9974454D-4C1A-32E6-93F8-E3F352622E07}"/>
              </a:ext>
            </a:extLst>
          </p:cNvPr>
          <p:cNvSpPr txBox="1"/>
          <p:nvPr/>
        </p:nvSpPr>
        <p:spPr>
          <a:xfrm>
            <a:off x="581916" y="641350"/>
            <a:ext cx="4504759" cy="461665"/>
          </a:xfrm>
          <a:prstGeom prst="rect">
            <a:avLst/>
          </a:prstGeom>
          <a:noFill/>
        </p:spPr>
        <p:txBody>
          <a:bodyPr wrap="none" rtlCol="0">
            <a:spAutoFit/>
          </a:bodyPr>
          <a:lstStyle/>
          <a:p>
            <a:r>
              <a:rPr lang="en-US" sz="2400">
                <a:solidFill>
                  <a:srgbClr val="1F2A5D"/>
                </a:solidFill>
                <a:latin typeface="Montserrat ExtraBold" pitchFamily="2" charset="0"/>
              </a:rPr>
              <a:t>Phần 2. Hướng dẫn cài đặt</a:t>
            </a:r>
          </a:p>
        </p:txBody>
      </p:sp>
      <p:sp>
        <p:nvSpPr>
          <p:cNvPr id="8" name="TextBox 7">
            <a:extLst>
              <a:ext uri="{FF2B5EF4-FFF2-40B4-BE49-F238E27FC236}">
                <a16:creationId xmlns:a16="http://schemas.microsoft.com/office/drawing/2014/main" id="{264872BB-AEB5-EFD2-855D-6AA34EB1CC80}"/>
              </a:ext>
            </a:extLst>
          </p:cNvPr>
          <p:cNvSpPr txBox="1"/>
          <p:nvPr/>
        </p:nvSpPr>
        <p:spPr>
          <a:xfrm>
            <a:off x="1567542" y="2535728"/>
            <a:ext cx="10010775" cy="461024"/>
          </a:xfrm>
          <a:prstGeom prst="rect">
            <a:avLst/>
          </a:prstGeom>
          <a:noFill/>
        </p:spPr>
        <p:txBody>
          <a:bodyPr wrap="square">
            <a:spAutoFit/>
          </a:bodyPr>
          <a:lstStyle>
            <a:defPPr>
              <a:defRPr lang="en-US"/>
            </a:defPPr>
            <a:lvl1pPr>
              <a:lnSpc>
                <a:spcPct val="170000"/>
              </a:lnSpc>
              <a:defRPr b="1">
                <a:effectLst/>
                <a:latin typeface="Montserrat Light" pitchFamily="2" charset="0"/>
                <a:ea typeface="Calibri" panose="020F0502020204030204" pitchFamily="34" charset="0"/>
                <a:cs typeface="Arial" panose="020B0604020202020204" pitchFamily="34" charset="0"/>
              </a:defRPr>
            </a:lvl1pPr>
          </a:lstStyle>
          <a:p>
            <a:pPr>
              <a:lnSpc>
                <a:spcPct val="150000"/>
              </a:lnSpc>
            </a:pPr>
            <a:r>
              <a:rPr lang="vi-VN" i="1">
                <a:latin typeface="Montserrat" pitchFamily="2" charset="0"/>
              </a:rPr>
              <a:t>Bước 4: </a:t>
            </a:r>
            <a:r>
              <a:rPr lang="vi-VN" b="0">
                <a:latin typeface="Montserrat" pitchFamily="2" charset="0"/>
              </a:rPr>
              <a:t>Click Finish để hoàn tất quá trình cài đặt.</a:t>
            </a:r>
          </a:p>
        </p:txBody>
      </p:sp>
      <p:sp>
        <p:nvSpPr>
          <p:cNvPr id="9" name="TextBox 8">
            <a:extLst>
              <a:ext uri="{FF2B5EF4-FFF2-40B4-BE49-F238E27FC236}">
                <a16:creationId xmlns:a16="http://schemas.microsoft.com/office/drawing/2014/main" id="{47AAA284-C9EE-BBB8-A8E3-2E63B6F137D7}"/>
              </a:ext>
            </a:extLst>
          </p:cNvPr>
          <p:cNvSpPr txBox="1"/>
          <p:nvPr/>
        </p:nvSpPr>
        <p:spPr>
          <a:xfrm>
            <a:off x="1520931" y="1855557"/>
            <a:ext cx="2116285" cy="583878"/>
          </a:xfrm>
          <a:prstGeom prst="rect">
            <a:avLst/>
          </a:prstGeom>
          <a:noFill/>
        </p:spPr>
        <p:txBody>
          <a:bodyPr wrap="none" rtlCol="0">
            <a:spAutoFit/>
          </a:bodyPr>
          <a:lstStyle/>
          <a:p>
            <a:pPr>
              <a:lnSpc>
                <a:spcPct val="150000"/>
              </a:lnSpc>
            </a:pPr>
            <a:r>
              <a:rPr lang="vi-VN" sz="2400" b="1">
                <a:latin typeface="Montserrat ExtraBold" pitchFamily="2" charset="0"/>
                <a:cs typeface="Arial" panose="020B0604020202020204" pitchFamily="34" charset="0"/>
              </a:rPr>
              <a:t>TRÊN 1 MÁY</a:t>
            </a:r>
            <a:endParaRPr lang="en-US" sz="2400" b="1">
              <a:latin typeface="Montserrat ExtraBold" pitchFamily="2" charset="0"/>
              <a:cs typeface="Arial" panose="020B0604020202020204" pitchFamily="34" charset="0"/>
            </a:endParaRPr>
          </a:p>
        </p:txBody>
      </p:sp>
      <p:pic>
        <p:nvPicPr>
          <p:cNvPr id="7" name="Picture 6" descr="A screenshot of a computer&#10;&#10;Description automatically generated">
            <a:extLst>
              <a:ext uri="{FF2B5EF4-FFF2-40B4-BE49-F238E27FC236}">
                <a16:creationId xmlns:a16="http://schemas.microsoft.com/office/drawing/2014/main" id="{C9B944CE-CB1B-5E3D-D69E-395168E509DC}"/>
              </a:ext>
            </a:extLst>
          </p:cNvPr>
          <p:cNvPicPr>
            <a:picLocks noChangeAspect="1"/>
          </p:cNvPicPr>
          <p:nvPr/>
        </p:nvPicPr>
        <p:blipFill>
          <a:blip r:embed="rId4"/>
          <a:stretch>
            <a:fillRect/>
          </a:stretch>
        </p:blipFill>
        <p:spPr>
          <a:xfrm>
            <a:off x="3781107" y="3099480"/>
            <a:ext cx="4629785" cy="3590925"/>
          </a:xfrm>
          <a:prstGeom prst="rect">
            <a:avLst/>
          </a:prstGeom>
        </p:spPr>
      </p:pic>
    </p:spTree>
    <p:extLst>
      <p:ext uri="{BB962C8B-B14F-4D97-AF65-F5344CB8AC3E}">
        <p14:creationId xmlns:p14="http://schemas.microsoft.com/office/powerpoint/2010/main" val="2146519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Rounded Corners 27">
            <a:extLst>
              <a:ext uri="{FF2B5EF4-FFF2-40B4-BE49-F238E27FC236}">
                <a16:creationId xmlns:a16="http://schemas.microsoft.com/office/drawing/2014/main" id="{FA99B016-E635-B117-4EB0-DFA316B873E7}"/>
              </a:ext>
            </a:extLst>
          </p:cNvPr>
          <p:cNvSpPr/>
          <p:nvPr/>
        </p:nvSpPr>
        <p:spPr>
          <a:xfrm rot="1377818">
            <a:off x="235305" y="447577"/>
            <a:ext cx="924135" cy="931382"/>
          </a:xfrm>
          <a:prstGeom prst="roundRect">
            <a:avLst>
              <a:gd name="adj" fmla="val 18260"/>
            </a:avLst>
          </a:prstGeom>
          <a:solidFill>
            <a:srgbClr val="87B8FD">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Rounded Corners 38">
            <a:extLst>
              <a:ext uri="{FF2B5EF4-FFF2-40B4-BE49-F238E27FC236}">
                <a16:creationId xmlns:a16="http://schemas.microsoft.com/office/drawing/2014/main" id="{D665972D-2CBE-28C7-AF34-1CC31672AE5F}"/>
              </a:ext>
            </a:extLst>
          </p:cNvPr>
          <p:cNvSpPr/>
          <p:nvPr/>
        </p:nvSpPr>
        <p:spPr>
          <a:xfrm rot="2797716">
            <a:off x="2231535" y="724668"/>
            <a:ext cx="364021" cy="366876"/>
          </a:xfrm>
          <a:prstGeom prst="roundRect">
            <a:avLst>
              <a:gd name="adj" fmla="val 13530"/>
            </a:avLst>
          </a:prstGeom>
          <a:solidFill>
            <a:srgbClr val="3472E1">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Rounded Corners 39">
            <a:extLst>
              <a:ext uri="{FF2B5EF4-FFF2-40B4-BE49-F238E27FC236}">
                <a16:creationId xmlns:a16="http://schemas.microsoft.com/office/drawing/2014/main" id="{7C173EB3-06B1-3A9F-6DC6-075F439C36DF}"/>
              </a:ext>
            </a:extLst>
          </p:cNvPr>
          <p:cNvSpPr/>
          <p:nvPr/>
        </p:nvSpPr>
        <p:spPr>
          <a:xfrm rot="2920270">
            <a:off x="1203091" y="-911058"/>
            <a:ext cx="1319699" cy="1330049"/>
          </a:xfrm>
          <a:prstGeom prst="roundRect">
            <a:avLst>
              <a:gd name="adj" fmla="val 13530"/>
            </a:avLst>
          </a:prstGeom>
          <a:solidFill>
            <a:srgbClr val="3472E1">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A True Multi-Model Database - MarkLogic Server - MarkLogic">
            <a:extLst>
              <a:ext uri="{FF2B5EF4-FFF2-40B4-BE49-F238E27FC236}">
                <a16:creationId xmlns:a16="http://schemas.microsoft.com/office/drawing/2014/main" id="{6F5944F5-7588-5016-4550-D1E0947C4080}"/>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backgroundRemoval t="10000" b="90000" l="10000" r="90000">
                        <a14:foregroundMark x1="17000" y1="40000" x2="17750" y2="43333"/>
                        <a14:foregroundMark x1="11813" y1="48000" x2="12875" y2="52889"/>
                        <a14:foregroundMark x1="35625" y1="49333" x2="34875" y2="52889"/>
                        <a14:foregroundMark x1="44188" y1="49333" x2="44188" y2="51444"/>
                        <a14:foregroundMark x1="49875" y1="48000" x2="50000" y2="51667"/>
                        <a14:foregroundMark x1="58313" y1="47222" x2="58562" y2="50778"/>
                        <a14:foregroundMark x1="63938" y1="51444" x2="64188" y2="53333"/>
                        <a14:foregroundMark x1="72750" y1="49778" x2="72750" y2="52222"/>
                        <a14:foregroundMark x1="81063" y1="50333" x2="81188" y2="53333"/>
                        <a14:foregroundMark x1="81563" y1="42111" x2="81563" y2="42111"/>
                        <a14:foregroundMark x1="84750" y1="50333" x2="84750" y2="50333"/>
                      </a14:backgroundRemoval>
                    </a14:imgEffect>
                  </a14:imgLayer>
                </a14:imgProps>
              </a:ext>
              <a:ext uri="{28A0092B-C50C-407E-A947-70E740481C1C}">
                <a14:useLocalDpi xmlns:a14="http://schemas.microsoft.com/office/drawing/2010/main" val="0"/>
              </a:ext>
            </a:extLst>
          </a:blip>
          <a:srcRect t="26327" b="26123"/>
          <a:stretch/>
        </p:blipFill>
        <p:spPr bwMode="auto">
          <a:xfrm>
            <a:off x="8482695" y="388570"/>
            <a:ext cx="3461655" cy="925879"/>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9974454D-4C1A-32E6-93F8-E3F352622E07}"/>
              </a:ext>
            </a:extLst>
          </p:cNvPr>
          <p:cNvSpPr txBox="1"/>
          <p:nvPr/>
        </p:nvSpPr>
        <p:spPr>
          <a:xfrm>
            <a:off x="581916" y="641350"/>
            <a:ext cx="4504759" cy="461665"/>
          </a:xfrm>
          <a:prstGeom prst="rect">
            <a:avLst/>
          </a:prstGeom>
          <a:noFill/>
        </p:spPr>
        <p:txBody>
          <a:bodyPr wrap="none" rtlCol="0">
            <a:spAutoFit/>
          </a:bodyPr>
          <a:lstStyle/>
          <a:p>
            <a:r>
              <a:rPr lang="en-US" sz="2400">
                <a:solidFill>
                  <a:srgbClr val="1F2A5D"/>
                </a:solidFill>
                <a:latin typeface="Montserrat ExtraBold" pitchFamily="2" charset="0"/>
              </a:rPr>
              <a:t>Phần 2. Hướng dẫn cài đặt</a:t>
            </a:r>
          </a:p>
        </p:txBody>
      </p:sp>
      <p:sp>
        <p:nvSpPr>
          <p:cNvPr id="8" name="TextBox 7">
            <a:extLst>
              <a:ext uri="{FF2B5EF4-FFF2-40B4-BE49-F238E27FC236}">
                <a16:creationId xmlns:a16="http://schemas.microsoft.com/office/drawing/2014/main" id="{264872BB-AEB5-EFD2-855D-6AA34EB1CC80}"/>
              </a:ext>
            </a:extLst>
          </p:cNvPr>
          <p:cNvSpPr txBox="1"/>
          <p:nvPr/>
        </p:nvSpPr>
        <p:spPr>
          <a:xfrm>
            <a:off x="1567542" y="2683204"/>
            <a:ext cx="10010775" cy="1292020"/>
          </a:xfrm>
          <a:prstGeom prst="rect">
            <a:avLst/>
          </a:prstGeom>
          <a:noFill/>
        </p:spPr>
        <p:txBody>
          <a:bodyPr wrap="square">
            <a:spAutoFit/>
          </a:bodyPr>
          <a:lstStyle>
            <a:defPPr>
              <a:defRPr lang="en-US"/>
            </a:defPPr>
            <a:lvl1pPr>
              <a:lnSpc>
                <a:spcPct val="170000"/>
              </a:lnSpc>
              <a:defRPr b="1">
                <a:effectLst/>
                <a:latin typeface="Montserrat Light" pitchFamily="2" charset="0"/>
                <a:ea typeface="Calibri" panose="020F0502020204030204" pitchFamily="34" charset="0"/>
                <a:cs typeface="Arial" panose="020B0604020202020204" pitchFamily="34" charset="0"/>
              </a:defRPr>
            </a:lvl1pPr>
          </a:lstStyle>
          <a:p>
            <a:pPr>
              <a:lnSpc>
                <a:spcPct val="150000"/>
              </a:lnSpc>
            </a:pPr>
            <a:r>
              <a:rPr lang="vi-VN" i="1">
                <a:latin typeface="Montserrat" pitchFamily="2" charset="0"/>
              </a:rPr>
              <a:t>Bước 5: </a:t>
            </a:r>
            <a:r>
              <a:rPr lang="vi-VN" b="0">
                <a:latin typeface="Montserrat" pitchFamily="2" charset="0"/>
              </a:rPr>
              <a:t>Khởi động MarkLogic Server bằng cách tìm kiếm MarkLogic Server ở thanh tìm kiếm trên taskbar, Right-click vào Start MarkLogic Server rồi chọn Run as administrator.</a:t>
            </a:r>
          </a:p>
        </p:txBody>
      </p:sp>
      <p:sp>
        <p:nvSpPr>
          <p:cNvPr id="9" name="TextBox 8">
            <a:extLst>
              <a:ext uri="{FF2B5EF4-FFF2-40B4-BE49-F238E27FC236}">
                <a16:creationId xmlns:a16="http://schemas.microsoft.com/office/drawing/2014/main" id="{47AAA284-C9EE-BBB8-A8E3-2E63B6F137D7}"/>
              </a:ext>
            </a:extLst>
          </p:cNvPr>
          <p:cNvSpPr txBox="1"/>
          <p:nvPr/>
        </p:nvSpPr>
        <p:spPr>
          <a:xfrm>
            <a:off x="1520931" y="2003033"/>
            <a:ext cx="2116285" cy="583878"/>
          </a:xfrm>
          <a:prstGeom prst="rect">
            <a:avLst/>
          </a:prstGeom>
          <a:noFill/>
        </p:spPr>
        <p:txBody>
          <a:bodyPr wrap="none" rtlCol="0">
            <a:spAutoFit/>
          </a:bodyPr>
          <a:lstStyle/>
          <a:p>
            <a:pPr>
              <a:lnSpc>
                <a:spcPct val="150000"/>
              </a:lnSpc>
            </a:pPr>
            <a:r>
              <a:rPr lang="vi-VN" sz="2400" b="1">
                <a:latin typeface="Montserrat ExtraBold" pitchFamily="2" charset="0"/>
                <a:cs typeface="Arial" panose="020B0604020202020204" pitchFamily="34" charset="0"/>
              </a:rPr>
              <a:t>TRÊN 1 MÁY</a:t>
            </a:r>
            <a:endParaRPr lang="en-US" sz="2400" b="1">
              <a:latin typeface="Montserrat ExtraBold" pitchFamily="2" charset="0"/>
              <a:cs typeface="Arial" panose="020B0604020202020204" pitchFamily="34" charset="0"/>
            </a:endParaRPr>
          </a:p>
        </p:txBody>
      </p:sp>
      <p:pic>
        <p:nvPicPr>
          <p:cNvPr id="3" name="Picture 2" descr="A screenshot of a computer&#10;&#10;Description automatically generated">
            <a:extLst>
              <a:ext uri="{FF2B5EF4-FFF2-40B4-BE49-F238E27FC236}">
                <a16:creationId xmlns:a16="http://schemas.microsoft.com/office/drawing/2014/main" id="{B283B836-3A41-9900-1553-2B5DA16718CD}"/>
              </a:ext>
            </a:extLst>
          </p:cNvPr>
          <p:cNvPicPr>
            <a:picLocks noChangeAspect="1"/>
          </p:cNvPicPr>
          <p:nvPr/>
        </p:nvPicPr>
        <p:blipFill>
          <a:blip r:embed="rId4"/>
          <a:stretch>
            <a:fillRect/>
          </a:stretch>
        </p:blipFill>
        <p:spPr>
          <a:xfrm>
            <a:off x="4471987" y="3956794"/>
            <a:ext cx="3248025" cy="1590675"/>
          </a:xfrm>
          <a:prstGeom prst="rect">
            <a:avLst/>
          </a:prstGeom>
        </p:spPr>
      </p:pic>
    </p:spTree>
    <p:extLst>
      <p:ext uri="{BB962C8B-B14F-4D97-AF65-F5344CB8AC3E}">
        <p14:creationId xmlns:p14="http://schemas.microsoft.com/office/powerpoint/2010/main" val="11443712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Rounded Corners 27">
            <a:extLst>
              <a:ext uri="{FF2B5EF4-FFF2-40B4-BE49-F238E27FC236}">
                <a16:creationId xmlns:a16="http://schemas.microsoft.com/office/drawing/2014/main" id="{FA99B016-E635-B117-4EB0-DFA316B873E7}"/>
              </a:ext>
            </a:extLst>
          </p:cNvPr>
          <p:cNvSpPr/>
          <p:nvPr/>
        </p:nvSpPr>
        <p:spPr>
          <a:xfrm rot="1377818">
            <a:off x="235305" y="447577"/>
            <a:ext cx="924135" cy="931382"/>
          </a:xfrm>
          <a:prstGeom prst="roundRect">
            <a:avLst>
              <a:gd name="adj" fmla="val 18260"/>
            </a:avLst>
          </a:prstGeom>
          <a:solidFill>
            <a:srgbClr val="87B8FD">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Rounded Corners 38">
            <a:extLst>
              <a:ext uri="{FF2B5EF4-FFF2-40B4-BE49-F238E27FC236}">
                <a16:creationId xmlns:a16="http://schemas.microsoft.com/office/drawing/2014/main" id="{D665972D-2CBE-28C7-AF34-1CC31672AE5F}"/>
              </a:ext>
            </a:extLst>
          </p:cNvPr>
          <p:cNvSpPr/>
          <p:nvPr/>
        </p:nvSpPr>
        <p:spPr>
          <a:xfrm rot="2797716">
            <a:off x="2231535" y="724668"/>
            <a:ext cx="364021" cy="366876"/>
          </a:xfrm>
          <a:prstGeom prst="roundRect">
            <a:avLst>
              <a:gd name="adj" fmla="val 13530"/>
            </a:avLst>
          </a:prstGeom>
          <a:solidFill>
            <a:srgbClr val="3472E1">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Rounded Corners 39">
            <a:extLst>
              <a:ext uri="{FF2B5EF4-FFF2-40B4-BE49-F238E27FC236}">
                <a16:creationId xmlns:a16="http://schemas.microsoft.com/office/drawing/2014/main" id="{7C173EB3-06B1-3A9F-6DC6-075F439C36DF}"/>
              </a:ext>
            </a:extLst>
          </p:cNvPr>
          <p:cNvSpPr/>
          <p:nvPr/>
        </p:nvSpPr>
        <p:spPr>
          <a:xfrm rot="2920270">
            <a:off x="1203091" y="-911058"/>
            <a:ext cx="1319699" cy="1330049"/>
          </a:xfrm>
          <a:prstGeom prst="roundRect">
            <a:avLst>
              <a:gd name="adj" fmla="val 13530"/>
            </a:avLst>
          </a:prstGeom>
          <a:solidFill>
            <a:srgbClr val="3472E1">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A True Multi-Model Database - MarkLogic Server - MarkLogic">
            <a:extLst>
              <a:ext uri="{FF2B5EF4-FFF2-40B4-BE49-F238E27FC236}">
                <a16:creationId xmlns:a16="http://schemas.microsoft.com/office/drawing/2014/main" id="{6F5944F5-7588-5016-4550-D1E0947C4080}"/>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backgroundRemoval t="10000" b="90000" l="10000" r="90000">
                        <a14:foregroundMark x1="17000" y1="40000" x2="17750" y2="43333"/>
                        <a14:foregroundMark x1="11813" y1="48000" x2="12875" y2="52889"/>
                        <a14:foregroundMark x1="35625" y1="49333" x2="34875" y2="52889"/>
                        <a14:foregroundMark x1="44188" y1="49333" x2="44188" y2="51444"/>
                        <a14:foregroundMark x1="49875" y1="48000" x2="50000" y2="51667"/>
                        <a14:foregroundMark x1="58313" y1="47222" x2="58562" y2="50778"/>
                        <a14:foregroundMark x1="63938" y1="51444" x2="64188" y2="53333"/>
                        <a14:foregroundMark x1="72750" y1="49778" x2="72750" y2="52222"/>
                        <a14:foregroundMark x1="81063" y1="50333" x2="81188" y2="53333"/>
                        <a14:foregroundMark x1="81563" y1="42111" x2="81563" y2="42111"/>
                        <a14:foregroundMark x1="84750" y1="50333" x2="84750" y2="50333"/>
                      </a14:backgroundRemoval>
                    </a14:imgEffect>
                  </a14:imgLayer>
                </a14:imgProps>
              </a:ext>
              <a:ext uri="{28A0092B-C50C-407E-A947-70E740481C1C}">
                <a14:useLocalDpi xmlns:a14="http://schemas.microsoft.com/office/drawing/2010/main" val="0"/>
              </a:ext>
            </a:extLst>
          </a:blip>
          <a:srcRect t="26327" b="26123"/>
          <a:stretch/>
        </p:blipFill>
        <p:spPr bwMode="auto">
          <a:xfrm>
            <a:off x="8482695" y="388570"/>
            <a:ext cx="3461655" cy="925879"/>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9974454D-4C1A-32E6-93F8-E3F352622E07}"/>
              </a:ext>
            </a:extLst>
          </p:cNvPr>
          <p:cNvSpPr txBox="1"/>
          <p:nvPr/>
        </p:nvSpPr>
        <p:spPr>
          <a:xfrm>
            <a:off x="581916" y="641350"/>
            <a:ext cx="4504759" cy="461665"/>
          </a:xfrm>
          <a:prstGeom prst="rect">
            <a:avLst/>
          </a:prstGeom>
          <a:noFill/>
        </p:spPr>
        <p:txBody>
          <a:bodyPr wrap="none" rtlCol="0">
            <a:spAutoFit/>
          </a:bodyPr>
          <a:lstStyle/>
          <a:p>
            <a:r>
              <a:rPr lang="en-US" sz="2400">
                <a:solidFill>
                  <a:srgbClr val="1F2A5D"/>
                </a:solidFill>
                <a:latin typeface="Montserrat ExtraBold" pitchFamily="2" charset="0"/>
              </a:rPr>
              <a:t>Phần 2. Hướng dẫn cài đặt</a:t>
            </a:r>
          </a:p>
        </p:txBody>
      </p:sp>
      <p:sp>
        <p:nvSpPr>
          <p:cNvPr id="8" name="TextBox 7">
            <a:extLst>
              <a:ext uri="{FF2B5EF4-FFF2-40B4-BE49-F238E27FC236}">
                <a16:creationId xmlns:a16="http://schemas.microsoft.com/office/drawing/2014/main" id="{264872BB-AEB5-EFD2-855D-6AA34EB1CC80}"/>
              </a:ext>
            </a:extLst>
          </p:cNvPr>
          <p:cNvSpPr txBox="1"/>
          <p:nvPr/>
        </p:nvSpPr>
        <p:spPr>
          <a:xfrm>
            <a:off x="1567542" y="2189718"/>
            <a:ext cx="10010775" cy="461024"/>
          </a:xfrm>
          <a:prstGeom prst="rect">
            <a:avLst/>
          </a:prstGeom>
          <a:noFill/>
        </p:spPr>
        <p:txBody>
          <a:bodyPr wrap="square">
            <a:spAutoFit/>
          </a:bodyPr>
          <a:lstStyle>
            <a:defPPr>
              <a:defRPr lang="en-US"/>
            </a:defPPr>
            <a:lvl1pPr>
              <a:lnSpc>
                <a:spcPct val="170000"/>
              </a:lnSpc>
              <a:defRPr b="1">
                <a:effectLst/>
                <a:latin typeface="Montserrat Light" pitchFamily="2" charset="0"/>
                <a:ea typeface="Calibri" panose="020F0502020204030204" pitchFamily="34" charset="0"/>
                <a:cs typeface="Arial" panose="020B0604020202020204" pitchFamily="34" charset="0"/>
              </a:defRPr>
            </a:lvl1pPr>
          </a:lstStyle>
          <a:p>
            <a:pPr>
              <a:lnSpc>
                <a:spcPct val="150000"/>
              </a:lnSpc>
            </a:pPr>
            <a:r>
              <a:rPr lang="vi-VN" i="1">
                <a:latin typeface="Montserrat" pitchFamily="2" charset="0"/>
              </a:rPr>
              <a:t>Bước 6: </a:t>
            </a:r>
            <a:r>
              <a:rPr lang="vi-VN" b="0">
                <a:latin typeface="Montserrat" pitchFamily="2" charset="0"/>
              </a:rPr>
              <a:t>Vào trình duyệt web, truy cập http://localhost:8001, nhấn Ok.</a:t>
            </a:r>
          </a:p>
        </p:txBody>
      </p:sp>
      <p:sp>
        <p:nvSpPr>
          <p:cNvPr id="9" name="TextBox 8">
            <a:extLst>
              <a:ext uri="{FF2B5EF4-FFF2-40B4-BE49-F238E27FC236}">
                <a16:creationId xmlns:a16="http://schemas.microsoft.com/office/drawing/2014/main" id="{47AAA284-C9EE-BBB8-A8E3-2E63B6F137D7}"/>
              </a:ext>
            </a:extLst>
          </p:cNvPr>
          <p:cNvSpPr txBox="1"/>
          <p:nvPr/>
        </p:nvSpPr>
        <p:spPr>
          <a:xfrm>
            <a:off x="1520931" y="1509547"/>
            <a:ext cx="2116285" cy="583878"/>
          </a:xfrm>
          <a:prstGeom prst="rect">
            <a:avLst/>
          </a:prstGeom>
          <a:noFill/>
        </p:spPr>
        <p:txBody>
          <a:bodyPr wrap="none" rtlCol="0">
            <a:spAutoFit/>
          </a:bodyPr>
          <a:lstStyle/>
          <a:p>
            <a:pPr>
              <a:lnSpc>
                <a:spcPct val="150000"/>
              </a:lnSpc>
            </a:pPr>
            <a:r>
              <a:rPr lang="vi-VN" sz="2400" b="1">
                <a:latin typeface="Montserrat ExtraBold" pitchFamily="2" charset="0"/>
                <a:cs typeface="Arial" panose="020B0604020202020204" pitchFamily="34" charset="0"/>
              </a:rPr>
              <a:t>TRÊN 1 MÁY</a:t>
            </a:r>
            <a:endParaRPr lang="en-US" sz="2400" b="1">
              <a:latin typeface="Montserrat ExtraBold" pitchFamily="2" charset="0"/>
              <a:cs typeface="Arial" panose="020B0604020202020204" pitchFamily="34" charset="0"/>
            </a:endParaRPr>
          </a:p>
        </p:txBody>
      </p:sp>
      <p:pic>
        <p:nvPicPr>
          <p:cNvPr id="7" name="Picture 6" descr="A screenshot of a computer&#10;&#10;Description automatically generated">
            <a:extLst>
              <a:ext uri="{FF2B5EF4-FFF2-40B4-BE49-F238E27FC236}">
                <a16:creationId xmlns:a16="http://schemas.microsoft.com/office/drawing/2014/main" id="{CCA28623-A864-4352-398F-97F0E4D82061}"/>
              </a:ext>
            </a:extLst>
          </p:cNvPr>
          <p:cNvPicPr>
            <a:picLocks noChangeAspect="1"/>
          </p:cNvPicPr>
          <p:nvPr/>
        </p:nvPicPr>
        <p:blipFill>
          <a:blip r:embed="rId4"/>
          <a:stretch>
            <a:fillRect/>
          </a:stretch>
        </p:blipFill>
        <p:spPr>
          <a:xfrm>
            <a:off x="3200400" y="2807335"/>
            <a:ext cx="5943600" cy="3745865"/>
          </a:xfrm>
          <a:prstGeom prst="rect">
            <a:avLst/>
          </a:prstGeom>
        </p:spPr>
      </p:pic>
    </p:spTree>
    <p:extLst>
      <p:ext uri="{BB962C8B-B14F-4D97-AF65-F5344CB8AC3E}">
        <p14:creationId xmlns:p14="http://schemas.microsoft.com/office/powerpoint/2010/main" val="18027840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Rounded Corners 27">
            <a:extLst>
              <a:ext uri="{FF2B5EF4-FFF2-40B4-BE49-F238E27FC236}">
                <a16:creationId xmlns:a16="http://schemas.microsoft.com/office/drawing/2014/main" id="{FA99B016-E635-B117-4EB0-DFA316B873E7}"/>
              </a:ext>
            </a:extLst>
          </p:cNvPr>
          <p:cNvSpPr/>
          <p:nvPr/>
        </p:nvSpPr>
        <p:spPr>
          <a:xfrm rot="1377818">
            <a:off x="235305" y="447577"/>
            <a:ext cx="924135" cy="931382"/>
          </a:xfrm>
          <a:prstGeom prst="roundRect">
            <a:avLst>
              <a:gd name="adj" fmla="val 18260"/>
            </a:avLst>
          </a:prstGeom>
          <a:solidFill>
            <a:srgbClr val="87B8FD">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Rounded Corners 38">
            <a:extLst>
              <a:ext uri="{FF2B5EF4-FFF2-40B4-BE49-F238E27FC236}">
                <a16:creationId xmlns:a16="http://schemas.microsoft.com/office/drawing/2014/main" id="{D665972D-2CBE-28C7-AF34-1CC31672AE5F}"/>
              </a:ext>
            </a:extLst>
          </p:cNvPr>
          <p:cNvSpPr/>
          <p:nvPr/>
        </p:nvSpPr>
        <p:spPr>
          <a:xfrm rot="2797716">
            <a:off x="2231535" y="724668"/>
            <a:ext cx="364021" cy="366876"/>
          </a:xfrm>
          <a:prstGeom prst="roundRect">
            <a:avLst>
              <a:gd name="adj" fmla="val 13530"/>
            </a:avLst>
          </a:prstGeom>
          <a:solidFill>
            <a:srgbClr val="3472E1">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Rounded Corners 39">
            <a:extLst>
              <a:ext uri="{FF2B5EF4-FFF2-40B4-BE49-F238E27FC236}">
                <a16:creationId xmlns:a16="http://schemas.microsoft.com/office/drawing/2014/main" id="{7C173EB3-06B1-3A9F-6DC6-075F439C36DF}"/>
              </a:ext>
            </a:extLst>
          </p:cNvPr>
          <p:cNvSpPr/>
          <p:nvPr/>
        </p:nvSpPr>
        <p:spPr>
          <a:xfrm rot="2920270">
            <a:off x="1203091" y="-911058"/>
            <a:ext cx="1319699" cy="1330049"/>
          </a:xfrm>
          <a:prstGeom prst="roundRect">
            <a:avLst>
              <a:gd name="adj" fmla="val 13530"/>
            </a:avLst>
          </a:prstGeom>
          <a:solidFill>
            <a:srgbClr val="3472E1">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A True Multi-Model Database - MarkLogic Server - MarkLogic">
            <a:extLst>
              <a:ext uri="{FF2B5EF4-FFF2-40B4-BE49-F238E27FC236}">
                <a16:creationId xmlns:a16="http://schemas.microsoft.com/office/drawing/2014/main" id="{6F5944F5-7588-5016-4550-D1E0947C4080}"/>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backgroundRemoval t="10000" b="90000" l="10000" r="90000">
                        <a14:foregroundMark x1="17000" y1="40000" x2="17750" y2="43333"/>
                        <a14:foregroundMark x1="11813" y1="48000" x2="12875" y2="52889"/>
                        <a14:foregroundMark x1="35625" y1="49333" x2="34875" y2="52889"/>
                        <a14:foregroundMark x1="44188" y1="49333" x2="44188" y2="51444"/>
                        <a14:foregroundMark x1="49875" y1="48000" x2="50000" y2="51667"/>
                        <a14:foregroundMark x1="58313" y1="47222" x2="58562" y2="50778"/>
                        <a14:foregroundMark x1="63938" y1="51444" x2="64188" y2="53333"/>
                        <a14:foregroundMark x1="72750" y1="49778" x2="72750" y2="52222"/>
                        <a14:foregroundMark x1="81063" y1="50333" x2="81188" y2="53333"/>
                        <a14:foregroundMark x1="81563" y1="42111" x2="81563" y2="42111"/>
                        <a14:foregroundMark x1="84750" y1="50333" x2="84750" y2="50333"/>
                      </a14:backgroundRemoval>
                    </a14:imgEffect>
                  </a14:imgLayer>
                </a14:imgProps>
              </a:ext>
              <a:ext uri="{28A0092B-C50C-407E-A947-70E740481C1C}">
                <a14:useLocalDpi xmlns:a14="http://schemas.microsoft.com/office/drawing/2010/main" val="0"/>
              </a:ext>
            </a:extLst>
          </a:blip>
          <a:srcRect t="26327" b="26123"/>
          <a:stretch/>
        </p:blipFill>
        <p:spPr bwMode="auto">
          <a:xfrm>
            <a:off x="8482695" y="388570"/>
            <a:ext cx="3461655" cy="925879"/>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9974454D-4C1A-32E6-93F8-E3F352622E07}"/>
              </a:ext>
            </a:extLst>
          </p:cNvPr>
          <p:cNvSpPr txBox="1"/>
          <p:nvPr/>
        </p:nvSpPr>
        <p:spPr>
          <a:xfrm>
            <a:off x="581916" y="641350"/>
            <a:ext cx="4504759" cy="461665"/>
          </a:xfrm>
          <a:prstGeom prst="rect">
            <a:avLst/>
          </a:prstGeom>
          <a:noFill/>
        </p:spPr>
        <p:txBody>
          <a:bodyPr wrap="none" rtlCol="0">
            <a:spAutoFit/>
          </a:bodyPr>
          <a:lstStyle/>
          <a:p>
            <a:r>
              <a:rPr lang="en-US" sz="2400">
                <a:solidFill>
                  <a:srgbClr val="1F2A5D"/>
                </a:solidFill>
                <a:latin typeface="Montserrat ExtraBold" pitchFamily="2" charset="0"/>
              </a:rPr>
              <a:t>Phần 2. Hướng dẫn cài đặt</a:t>
            </a:r>
          </a:p>
        </p:txBody>
      </p:sp>
      <p:sp>
        <p:nvSpPr>
          <p:cNvPr id="8" name="TextBox 7">
            <a:extLst>
              <a:ext uri="{FF2B5EF4-FFF2-40B4-BE49-F238E27FC236}">
                <a16:creationId xmlns:a16="http://schemas.microsoft.com/office/drawing/2014/main" id="{264872BB-AEB5-EFD2-855D-6AA34EB1CC80}"/>
              </a:ext>
            </a:extLst>
          </p:cNvPr>
          <p:cNvSpPr txBox="1"/>
          <p:nvPr/>
        </p:nvSpPr>
        <p:spPr>
          <a:xfrm>
            <a:off x="1567542" y="2189718"/>
            <a:ext cx="10010775" cy="461024"/>
          </a:xfrm>
          <a:prstGeom prst="rect">
            <a:avLst/>
          </a:prstGeom>
          <a:noFill/>
        </p:spPr>
        <p:txBody>
          <a:bodyPr wrap="square">
            <a:spAutoFit/>
          </a:bodyPr>
          <a:lstStyle>
            <a:defPPr>
              <a:defRPr lang="en-US"/>
            </a:defPPr>
            <a:lvl1pPr>
              <a:lnSpc>
                <a:spcPct val="170000"/>
              </a:lnSpc>
              <a:defRPr b="1">
                <a:effectLst/>
                <a:latin typeface="Montserrat Light" pitchFamily="2" charset="0"/>
                <a:ea typeface="Calibri" panose="020F0502020204030204" pitchFamily="34" charset="0"/>
                <a:cs typeface="Arial" panose="020B0604020202020204" pitchFamily="34" charset="0"/>
              </a:defRPr>
            </a:lvl1pPr>
          </a:lstStyle>
          <a:p>
            <a:pPr>
              <a:lnSpc>
                <a:spcPct val="150000"/>
              </a:lnSpc>
            </a:pPr>
            <a:r>
              <a:rPr lang="vi-VN" i="1">
                <a:latin typeface="Montserrat" pitchFamily="2" charset="0"/>
              </a:rPr>
              <a:t>Bước 7: </a:t>
            </a:r>
            <a:r>
              <a:rPr lang="vi-VN" b="0">
                <a:latin typeface="Montserrat" pitchFamily="2" charset="0"/>
              </a:rPr>
              <a:t>Nhấn Skip và điền thông tin cho admin ở trang tiếp theo rồi nhấn Ok.</a:t>
            </a:r>
          </a:p>
        </p:txBody>
      </p:sp>
      <p:sp>
        <p:nvSpPr>
          <p:cNvPr id="9" name="TextBox 8">
            <a:extLst>
              <a:ext uri="{FF2B5EF4-FFF2-40B4-BE49-F238E27FC236}">
                <a16:creationId xmlns:a16="http://schemas.microsoft.com/office/drawing/2014/main" id="{47AAA284-C9EE-BBB8-A8E3-2E63B6F137D7}"/>
              </a:ext>
            </a:extLst>
          </p:cNvPr>
          <p:cNvSpPr txBox="1"/>
          <p:nvPr/>
        </p:nvSpPr>
        <p:spPr>
          <a:xfrm>
            <a:off x="1520931" y="1509547"/>
            <a:ext cx="2116285" cy="583878"/>
          </a:xfrm>
          <a:prstGeom prst="rect">
            <a:avLst/>
          </a:prstGeom>
          <a:noFill/>
        </p:spPr>
        <p:txBody>
          <a:bodyPr wrap="none" rtlCol="0">
            <a:spAutoFit/>
          </a:bodyPr>
          <a:lstStyle/>
          <a:p>
            <a:pPr>
              <a:lnSpc>
                <a:spcPct val="150000"/>
              </a:lnSpc>
            </a:pPr>
            <a:r>
              <a:rPr lang="vi-VN" sz="2400" b="1">
                <a:latin typeface="Montserrat ExtraBold" pitchFamily="2" charset="0"/>
                <a:cs typeface="Arial" panose="020B0604020202020204" pitchFamily="34" charset="0"/>
              </a:rPr>
              <a:t>TRÊN 1 MÁY</a:t>
            </a:r>
            <a:endParaRPr lang="en-US" sz="2400" b="1">
              <a:latin typeface="Montserrat ExtraBold" pitchFamily="2" charset="0"/>
              <a:cs typeface="Arial" panose="020B0604020202020204" pitchFamily="34" charset="0"/>
            </a:endParaRPr>
          </a:p>
        </p:txBody>
      </p:sp>
      <p:pic>
        <p:nvPicPr>
          <p:cNvPr id="3" name="Picture 2" descr="A screenshot of a computer&#10;&#10;Description automatically generated">
            <a:extLst>
              <a:ext uri="{FF2B5EF4-FFF2-40B4-BE49-F238E27FC236}">
                <a16:creationId xmlns:a16="http://schemas.microsoft.com/office/drawing/2014/main" id="{C7183BC7-9B62-01A6-F5EC-40DFF7B52528}"/>
              </a:ext>
            </a:extLst>
          </p:cNvPr>
          <p:cNvPicPr>
            <a:picLocks noChangeAspect="1"/>
          </p:cNvPicPr>
          <p:nvPr/>
        </p:nvPicPr>
        <p:blipFill>
          <a:blip r:embed="rId4"/>
          <a:stretch>
            <a:fillRect/>
          </a:stretch>
        </p:blipFill>
        <p:spPr>
          <a:xfrm>
            <a:off x="1702345" y="3176863"/>
            <a:ext cx="3290570" cy="2747323"/>
          </a:xfrm>
          <a:prstGeom prst="rect">
            <a:avLst/>
          </a:prstGeom>
        </p:spPr>
      </p:pic>
      <p:pic>
        <p:nvPicPr>
          <p:cNvPr id="13" name="Picture 12" descr="A screenshot of a computer&#10;&#10;Description automatically generated">
            <a:extLst>
              <a:ext uri="{FF2B5EF4-FFF2-40B4-BE49-F238E27FC236}">
                <a16:creationId xmlns:a16="http://schemas.microsoft.com/office/drawing/2014/main" id="{793C43E9-98CA-FA4A-F2EC-A11FAE5FF4A1}"/>
              </a:ext>
            </a:extLst>
          </p:cNvPr>
          <p:cNvPicPr>
            <a:picLocks noChangeAspect="1"/>
          </p:cNvPicPr>
          <p:nvPr/>
        </p:nvPicPr>
        <p:blipFill>
          <a:blip r:embed="rId5"/>
          <a:stretch>
            <a:fillRect/>
          </a:stretch>
        </p:blipFill>
        <p:spPr>
          <a:xfrm>
            <a:off x="5373913" y="2883807"/>
            <a:ext cx="6005287" cy="3377974"/>
          </a:xfrm>
          <a:prstGeom prst="rect">
            <a:avLst/>
          </a:prstGeom>
        </p:spPr>
      </p:pic>
    </p:spTree>
    <p:extLst>
      <p:ext uri="{BB962C8B-B14F-4D97-AF65-F5344CB8AC3E}">
        <p14:creationId xmlns:p14="http://schemas.microsoft.com/office/powerpoint/2010/main" val="28709696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Rounded Corners 27">
            <a:extLst>
              <a:ext uri="{FF2B5EF4-FFF2-40B4-BE49-F238E27FC236}">
                <a16:creationId xmlns:a16="http://schemas.microsoft.com/office/drawing/2014/main" id="{FA99B016-E635-B117-4EB0-DFA316B873E7}"/>
              </a:ext>
            </a:extLst>
          </p:cNvPr>
          <p:cNvSpPr/>
          <p:nvPr/>
        </p:nvSpPr>
        <p:spPr>
          <a:xfrm rot="1377818">
            <a:off x="235305" y="447577"/>
            <a:ext cx="924135" cy="931382"/>
          </a:xfrm>
          <a:prstGeom prst="roundRect">
            <a:avLst>
              <a:gd name="adj" fmla="val 18260"/>
            </a:avLst>
          </a:prstGeom>
          <a:solidFill>
            <a:srgbClr val="87B8FD">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Rounded Corners 38">
            <a:extLst>
              <a:ext uri="{FF2B5EF4-FFF2-40B4-BE49-F238E27FC236}">
                <a16:creationId xmlns:a16="http://schemas.microsoft.com/office/drawing/2014/main" id="{D665972D-2CBE-28C7-AF34-1CC31672AE5F}"/>
              </a:ext>
            </a:extLst>
          </p:cNvPr>
          <p:cNvSpPr/>
          <p:nvPr/>
        </p:nvSpPr>
        <p:spPr>
          <a:xfrm rot="2797716">
            <a:off x="2231535" y="724668"/>
            <a:ext cx="364021" cy="366876"/>
          </a:xfrm>
          <a:prstGeom prst="roundRect">
            <a:avLst>
              <a:gd name="adj" fmla="val 13530"/>
            </a:avLst>
          </a:prstGeom>
          <a:solidFill>
            <a:srgbClr val="3472E1">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Rounded Corners 39">
            <a:extLst>
              <a:ext uri="{FF2B5EF4-FFF2-40B4-BE49-F238E27FC236}">
                <a16:creationId xmlns:a16="http://schemas.microsoft.com/office/drawing/2014/main" id="{7C173EB3-06B1-3A9F-6DC6-075F439C36DF}"/>
              </a:ext>
            </a:extLst>
          </p:cNvPr>
          <p:cNvSpPr/>
          <p:nvPr/>
        </p:nvSpPr>
        <p:spPr>
          <a:xfrm rot="2920270">
            <a:off x="1203091" y="-911058"/>
            <a:ext cx="1319699" cy="1330049"/>
          </a:xfrm>
          <a:prstGeom prst="roundRect">
            <a:avLst>
              <a:gd name="adj" fmla="val 13530"/>
            </a:avLst>
          </a:prstGeom>
          <a:solidFill>
            <a:srgbClr val="3472E1">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A True Multi-Model Database - MarkLogic Server - MarkLogic">
            <a:extLst>
              <a:ext uri="{FF2B5EF4-FFF2-40B4-BE49-F238E27FC236}">
                <a16:creationId xmlns:a16="http://schemas.microsoft.com/office/drawing/2014/main" id="{6F5944F5-7588-5016-4550-D1E0947C4080}"/>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backgroundRemoval t="10000" b="90000" l="10000" r="90000">
                        <a14:foregroundMark x1="17000" y1="40000" x2="17750" y2="43333"/>
                        <a14:foregroundMark x1="11813" y1="48000" x2="12875" y2="52889"/>
                        <a14:foregroundMark x1="35625" y1="49333" x2="34875" y2="52889"/>
                        <a14:foregroundMark x1="44188" y1="49333" x2="44188" y2="51444"/>
                        <a14:foregroundMark x1="49875" y1="48000" x2="50000" y2="51667"/>
                        <a14:foregroundMark x1="58313" y1="47222" x2="58562" y2="50778"/>
                        <a14:foregroundMark x1="63938" y1="51444" x2="64188" y2="53333"/>
                        <a14:foregroundMark x1="72750" y1="49778" x2="72750" y2="52222"/>
                        <a14:foregroundMark x1="81063" y1="50333" x2="81188" y2="53333"/>
                        <a14:foregroundMark x1="81563" y1="42111" x2="81563" y2="42111"/>
                        <a14:foregroundMark x1="84750" y1="50333" x2="84750" y2="50333"/>
                      </a14:backgroundRemoval>
                    </a14:imgEffect>
                  </a14:imgLayer>
                </a14:imgProps>
              </a:ext>
              <a:ext uri="{28A0092B-C50C-407E-A947-70E740481C1C}">
                <a14:useLocalDpi xmlns:a14="http://schemas.microsoft.com/office/drawing/2010/main" val="0"/>
              </a:ext>
            </a:extLst>
          </a:blip>
          <a:srcRect t="26327" b="26123"/>
          <a:stretch/>
        </p:blipFill>
        <p:spPr bwMode="auto">
          <a:xfrm>
            <a:off x="8482695" y="388570"/>
            <a:ext cx="3461655" cy="925879"/>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9974454D-4C1A-32E6-93F8-E3F352622E07}"/>
              </a:ext>
            </a:extLst>
          </p:cNvPr>
          <p:cNvSpPr txBox="1"/>
          <p:nvPr/>
        </p:nvSpPr>
        <p:spPr>
          <a:xfrm>
            <a:off x="581916" y="641350"/>
            <a:ext cx="4504759" cy="461665"/>
          </a:xfrm>
          <a:prstGeom prst="rect">
            <a:avLst/>
          </a:prstGeom>
          <a:noFill/>
        </p:spPr>
        <p:txBody>
          <a:bodyPr wrap="none" rtlCol="0">
            <a:spAutoFit/>
          </a:bodyPr>
          <a:lstStyle/>
          <a:p>
            <a:r>
              <a:rPr lang="en-US" sz="2400">
                <a:solidFill>
                  <a:srgbClr val="1F2A5D"/>
                </a:solidFill>
                <a:latin typeface="Montserrat ExtraBold" pitchFamily="2" charset="0"/>
              </a:rPr>
              <a:t>Phần 2. Hướng dẫn cài đặt</a:t>
            </a:r>
          </a:p>
        </p:txBody>
      </p:sp>
      <p:sp>
        <p:nvSpPr>
          <p:cNvPr id="8" name="TextBox 7">
            <a:extLst>
              <a:ext uri="{FF2B5EF4-FFF2-40B4-BE49-F238E27FC236}">
                <a16:creationId xmlns:a16="http://schemas.microsoft.com/office/drawing/2014/main" id="{264872BB-AEB5-EFD2-855D-6AA34EB1CC80}"/>
              </a:ext>
            </a:extLst>
          </p:cNvPr>
          <p:cNvSpPr txBox="1"/>
          <p:nvPr/>
        </p:nvSpPr>
        <p:spPr>
          <a:xfrm>
            <a:off x="1567542" y="2189718"/>
            <a:ext cx="10010775" cy="461024"/>
          </a:xfrm>
          <a:prstGeom prst="rect">
            <a:avLst/>
          </a:prstGeom>
          <a:noFill/>
        </p:spPr>
        <p:txBody>
          <a:bodyPr wrap="square">
            <a:spAutoFit/>
          </a:bodyPr>
          <a:lstStyle>
            <a:defPPr>
              <a:defRPr lang="en-US"/>
            </a:defPPr>
            <a:lvl1pPr>
              <a:lnSpc>
                <a:spcPct val="170000"/>
              </a:lnSpc>
              <a:defRPr b="1">
                <a:effectLst/>
                <a:latin typeface="Montserrat Light" pitchFamily="2" charset="0"/>
                <a:ea typeface="Calibri" panose="020F0502020204030204" pitchFamily="34" charset="0"/>
                <a:cs typeface="Arial" panose="020B0604020202020204" pitchFamily="34" charset="0"/>
              </a:defRPr>
            </a:lvl1pPr>
          </a:lstStyle>
          <a:p>
            <a:pPr>
              <a:lnSpc>
                <a:spcPct val="150000"/>
              </a:lnSpc>
            </a:pPr>
            <a:r>
              <a:rPr lang="vi-VN" i="1">
                <a:latin typeface="Montserrat" pitchFamily="2" charset="0"/>
              </a:rPr>
              <a:t>Bước 8: </a:t>
            </a:r>
            <a:r>
              <a:rPr lang="vi-VN" b="0">
                <a:latin typeface="Montserrat" pitchFamily="2" charset="0"/>
              </a:rPr>
              <a:t>Đăng nhập vào admin interface.</a:t>
            </a:r>
          </a:p>
        </p:txBody>
      </p:sp>
      <p:sp>
        <p:nvSpPr>
          <p:cNvPr id="9" name="TextBox 8">
            <a:extLst>
              <a:ext uri="{FF2B5EF4-FFF2-40B4-BE49-F238E27FC236}">
                <a16:creationId xmlns:a16="http://schemas.microsoft.com/office/drawing/2014/main" id="{47AAA284-C9EE-BBB8-A8E3-2E63B6F137D7}"/>
              </a:ext>
            </a:extLst>
          </p:cNvPr>
          <p:cNvSpPr txBox="1"/>
          <p:nvPr/>
        </p:nvSpPr>
        <p:spPr>
          <a:xfrm>
            <a:off x="1520931" y="1509547"/>
            <a:ext cx="2116285" cy="583878"/>
          </a:xfrm>
          <a:prstGeom prst="rect">
            <a:avLst/>
          </a:prstGeom>
          <a:noFill/>
        </p:spPr>
        <p:txBody>
          <a:bodyPr wrap="none" rtlCol="0">
            <a:spAutoFit/>
          </a:bodyPr>
          <a:lstStyle/>
          <a:p>
            <a:pPr>
              <a:lnSpc>
                <a:spcPct val="150000"/>
              </a:lnSpc>
            </a:pPr>
            <a:r>
              <a:rPr lang="vi-VN" sz="2400" b="1">
                <a:latin typeface="Montserrat ExtraBold" pitchFamily="2" charset="0"/>
                <a:cs typeface="Arial" panose="020B0604020202020204" pitchFamily="34" charset="0"/>
              </a:rPr>
              <a:t>TRÊN 1 MÁY</a:t>
            </a:r>
            <a:endParaRPr lang="en-US" sz="2400" b="1">
              <a:latin typeface="Montserrat ExtraBold" pitchFamily="2" charset="0"/>
              <a:cs typeface="Arial" panose="020B0604020202020204" pitchFamily="34" charset="0"/>
            </a:endParaRPr>
          </a:p>
        </p:txBody>
      </p:sp>
      <p:pic>
        <p:nvPicPr>
          <p:cNvPr id="7" name="Picture 6" descr="A screenshot of a computer&#10;&#10;Description automatically generated">
            <a:extLst>
              <a:ext uri="{FF2B5EF4-FFF2-40B4-BE49-F238E27FC236}">
                <a16:creationId xmlns:a16="http://schemas.microsoft.com/office/drawing/2014/main" id="{1A65906E-DD96-07C6-DB5C-DECEAD8832CA}"/>
              </a:ext>
            </a:extLst>
          </p:cNvPr>
          <p:cNvPicPr>
            <a:picLocks noChangeAspect="1"/>
          </p:cNvPicPr>
          <p:nvPr/>
        </p:nvPicPr>
        <p:blipFill>
          <a:blip r:embed="rId4"/>
          <a:stretch>
            <a:fillRect/>
          </a:stretch>
        </p:blipFill>
        <p:spPr>
          <a:xfrm>
            <a:off x="1558925" y="2757260"/>
            <a:ext cx="3181350" cy="2533650"/>
          </a:xfrm>
          <a:prstGeom prst="rect">
            <a:avLst/>
          </a:prstGeom>
        </p:spPr>
      </p:pic>
      <p:pic>
        <p:nvPicPr>
          <p:cNvPr id="14" name="Picture 13" descr="A screenshot of a computer&#10;&#10;Description automatically generated">
            <a:extLst>
              <a:ext uri="{FF2B5EF4-FFF2-40B4-BE49-F238E27FC236}">
                <a16:creationId xmlns:a16="http://schemas.microsoft.com/office/drawing/2014/main" id="{E727563B-A39E-7E7E-2644-4956AC2317C9}"/>
              </a:ext>
            </a:extLst>
          </p:cNvPr>
          <p:cNvPicPr>
            <a:picLocks noChangeAspect="1"/>
          </p:cNvPicPr>
          <p:nvPr/>
        </p:nvPicPr>
        <p:blipFill>
          <a:blip r:embed="rId5"/>
          <a:stretch>
            <a:fillRect/>
          </a:stretch>
        </p:blipFill>
        <p:spPr>
          <a:xfrm>
            <a:off x="5185229" y="2696754"/>
            <a:ext cx="5943600" cy="2915920"/>
          </a:xfrm>
          <a:prstGeom prst="rect">
            <a:avLst/>
          </a:prstGeom>
        </p:spPr>
      </p:pic>
    </p:spTree>
    <p:extLst>
      <p:ext uri="{BB962C8B-B14F-4D97-AF65-F5344CB8AC3E}">
        <p14:creationId xmlns:p14="http://schemas.microsoft.com/office/powerpoint/2010/main" val="27006485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Rounded Corners 27">
            <a:extLst>
              <a:ext uri="{FF2B5EF4-FFF2-40B4-BE49-F238E27FC236}">
                <a16:creationId xmlns:a16="http://schemas.microsoft.com/office/drawing/2014/main" id="{FA99B016-E635-B117-4EB0-DFA316B873E7}"/>
              </a:ext>
            </a:extLst>
          </p:cNvPr>
          <p:cNvSpPr/>
          <p:nvPr/>
        </p:nvSpPr>
        <p:spPr>
          <a:xfrm rot="1377818">
            <a:off x="235305" y="447577"/>
            <a:ext cx="924135" cy="931382"/>
          </a:xfrm>
          <a:prstGeom prst="roundRect">
            <a:avLst>
              <a:gd name="adj" fmla="val 18260"/>
            </a:avLst>
          </a:prstGeom>
          <a:solidFill>
            <a:srgbClr val="87B8FD">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Rounded Corners 38">
            <a:extLst>
              <a:ext uri="{FF2B5EF4-FFF2-40B4-BE49-F238E27FC236}">
                <a16:creationId xmlns:a16="http://schemas.microsoft.com/office/drawing/2014/main" id="{D665972D-2CBE-28C7-AF34-1CC31672AE5F}"/>
              </a:ext>
            </a:extLst>
          </p:cNvPr>
          <p:cNvSpPr/>
          <p:nvPr/>
        </p:nvSpPr>
        <p:spPr>
          <a:xfrm rot="2797716">
            <a:off x="2231535" y="724668"/>
            <a:ext cx="364021" cy="366876"/>
          </a:xfrm>
          <a:prstGeom prst="roundRect">
            <a:avLst>
              <a:gd name="adj" fmla="val 13530"/>
            </a:avLst>
          </a:prstGeom>
          <a:solidFill>
            <a:srgbClr val="3472E1">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Rounded Corners 39">
            <a:extLst>
              <a:ext uri="{FF2B5EF4-FFF2-40B4-BE49-F238E27FC236}">
                <a16:creationId xmlns:a16="http://schemas.microsoft.com/office/drawing/2014/main" id="{7C173EB3-06B1-3A9F-6DC6-075F439C36DF}"/>
              </a:ext>
            </a:extLst>
          </p:cNvPr>
          <p:cNvSpPr/>
          <p:nvPr/>
        </p:nvSpPr>
        <p:spPr>
          <a:xfrm rot="2920270">
            <a:off x="1203091" y="-911058"/>
            <a:ext cx="1319699" cy="1330049"/>
          </a:xfrm>
          <a:prstGeom prst="roundRect">
            <a:avLst>
              <a:gd name="adj" fmla="val 13530"/>
            </a:avLst>
          </a:prstGeom>
          <a:solidFill>
            <a:srgbClr val="3472E1">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A True Multi-Model Database - MarkLogic Server - MarkLogic">
            <a:extLst>
              <a:ext uri="{FF2B5EF4-FFF2-40B4-BE49-F238E27FC236}">
                <a16:creationId xmlns:a16="http://schemas.microsoft.com/office/drawing/2014/main" id="{6F5944F5-7588-5016-4550-D1E0947C4080}"/>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backgroundRemoval t="10000" b="90000" l="10000" r="90000">
                        <a14:foregroundMark x1="17000" y1="40000" x2="17750" y2="43333"/>
                        <a14:foregroundMark x1="11813" y1="48000" x2="12875" y2="52889"/>
                        <a14:foregroundMark x1="35625" y1="49333" x2="34875" y2="52889"/>
                        <a14:foregroundMark x1="44188" y1="49333" x2="44188" y2="51444"/>
                        <a14:foregroundMark x1="49875" y1="48000" x2="50000" y2="51667"/>
                        <a14:foregroundMark x1="58313" y1="47222" x2="58562" y2="50778"/>
                        <a14:foregroundMark x1="63938" y1="51444" x2="64188" y2="53333"/>
                        <a14:foregroundMark x1="72750" y1="49778" x2="72750" y2="52222"/>
                        <a14:foregroundMark x1="81063" y1="50333" x2="81188" y2="53333"/>
                        <a14:foregroundMark x1="81563" y1="42111" x2="81563" y2="42111"/>
                        <a14:foregroundMark x1="84750" y1="50333" x2="84750" y2="50333"/>
                      </a14:backgroundRemoval>
                    </a14:imgEffect>
                  </a14:imgLayer>
                </a14:imgProps>
              </a:ext>
              <a:ext uri="{28A0092B-C50C-407E-A947-70E740481C1C}">
                <a14:useLocalDpi xmlns:a14="http://schemas.microsoft.com/office/drawing/2010/main" val="0"/>
              </a:ext>
            </a:extLst>
          </a:blip>
          <a:srcRect t="26327" b="26123"/>
          <a:stretch/>
        </p:blipFill>
        <p:spPr bwMode="auto">
          <a:xfrm>
            <a:off x="8482695" y="388570"/>
            <a:ext cx="3461655" cy="925879"/>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9974454D-4C1A-32E6-93F8-E3F352622E07}"/>
              </a:ext>
            </a:extLst>
          </p:cNvPr>
          <p:cNvSpPr txBox="1"/>
          <p:nvPr/>
        </p:nvSpPr>
        <p:spPr>
          <a:xfrm>
            <a:off x="581916" y="641350"/>
            <a:ext cx="4504759" cy="461665"/>
          </a:xfrm>
          <a:prstGeom prst="rect">
            <a:avLst/>
          </a:prstGeom>
          <a:noFill/>
        </p:spPr>
        <p:txBody>
          <a:bodyPr wrap="none" rtlCol="0">
            <a:spAutoFit/>
          </a:bodyPr>
          <a:lstStyle/>
          <a:p>
            <a:r>
              <a:rPr lang="en-US" sz="2400">
                <a:solidFill>
                  <a:srgbClr val="1F2A5D"/>
                </a:solidFill>
                <a:latin typeface="Montserrat ExtraBold" pitchFamily="2" charset="0"/>
              </a:rPr>
              <a:t>Phần 2. Hướng dẫn cài đặt</a:t>
            </a:r>
          </a:p>
        </p:txBody>
      </p:sp>
      <p:sp>
        <p:nvSpPr>
          <p:cNvPr id="8" name="TextBox 7">
            <a:extLst>
              <a:ext uri="{FF2B5EF4-FFF2-40B4-BE49-F238E27FC236}">
                <a16:creationId xmlns:a16="http://schemas.microsoft.com/office/drawing/2014/main" id="{264872BB-AEB5-EFD2-855D-6AA34EB1CC80}"/>
              </a:ext>
            </a:extLst>
          </p:cNvPr>
          <p:cNvSpPr txBox="1"/>
          <p:nvPr/>
        </p:nvSpPr>
        <p:spPr>
          <a:xfrm>
            <a:off x="1567542" y="2189718"/>
            <a:ext cx="10010775" cy="461024"/>
          </a:xfrm>
          <a:prstGeom prst="rect">
            <a:avLst/>
          </a:prstGeom>
          <a:noFill/>
        </p:spPr>
        <p:txBody>
          <a:bodyPr wrap="square">
            <a:spAutoFit/>
          </a:bodyPr>
          <a:lstStyle>
            <a:defPPr>
              <a:defRPr lang="en-US"/>
            </a:defPPr>
            <a:lvl1pPr>
              <a:lnSpc>
                <a:spcPct val="170000"/>
              </a:lnSpc>
              <a:defRPr b="1">
                <a:effectLst/>
                <a:latin typeface="Montserrat Light" pitchFamily="2" charset="0"/>
                <a:ea typeface="Calibri" panose="020F0502020204030204" pitchFamily="34" charset="0"/>
                <a:cs typeface="Arial" panose="020B0604020202020204" pitchFamily="34" charset="0"/>
              </a:defRPr>
            </a:lvl1pPr>
          </a:lstStyle>
          <a:p>
            <a:pPr>
              <a:lnSpc>
                <a:spcPct val="150000"/>
              </a:lnSpc>
            </a:pPr>
            <a:r>
              <a:rPr lang="vi-VN" i="1">
                <a:latin typeface="Montserrat" pitchFamily="2" charset="0"/>
              </a:rPr>
              <a:t>Yêu cầu.</a:t>
            </a:r>
            <a:r>
              <a:rPr lang="vi-VN" b="0">
                <a:latin typeface="Montserrat" pitchFamily="2" charset="0"/>
              </a:rPr>
              <a:t>.</a:t>
            </a:r>
          </a:p>
        </p:txBody>
      </p:sp>
      <p:sp>
        <p:nvSpPr>
          <p:cNvPr id="9" name="TextBox 8">
            <a:extLst>
              <a:ext uri="{FF2B5EF4-FFF2-40B4-BE49-F238E27FC236}">
                <a16:creationId xmlns:a16="http://schemas.microsoft.com/office/drawing/2014/main" id="{47AAA284-C9EE-BBB8-A8E3-2E63B6F137D7}"/>
              </a:ext>
            </a:extLst>
          </p:cNvPr>
          <p:cNvSpPr txBox="1"/>
          <p:nvPr/>
        </p:nvSpPr>
        <p:spPr>
          <a:xfrm>
            <a:off x="1520931" y="1509547"/>
            <a:ext cx="5424883" cy="583878"/>
          </a:xfrm>
          <a:prstGeom prst="rect">
            <a:avLst/>
          </a:prstGeom>
          <a:noFill/>
        </p:spPr>
        <p:txBody>
          <a:bodyPr wrap="none" rtlCol="0">
            <a:spAutoFit/>
          </a:bodyPr>
          <a:lstStyle/>
          <a:p>
            <a:pPr>
              <a:lnSpc>
                <a:spcPct val="150000"/>
              </a:lnSpc>
            </a:pPr>
            <a:r>
              <a:rPr lang="vi-VN" sz="2400" b="1">
                <a:latin typeface="Montserrat ExtraBold" pitchFamily="2" charset="0"/>
                <a:cs typeface="Arial" panose="020B0604020202020204" pitchFamily="34" charset="0"/>
              </a:rPr>
              <a:t>TRÊN MÁY CỤM MÁY PHÂN TÁN</a:t>
            </a:r>
            <a:endParaRPr lang="en-US" sz="2400" b="1">
              <a:latin typeface="Montserrat ExtraBold" pitchFamily="2" charset="0"/>
              <a:cs typeface="Arial" panose="020B0604020202020204" pitchFamily="34" charset="0"/>
            </a:endParaRPr>
          </a:p>
        </p:txBody>
      </p:sp>
      <p:sp>
        <p:nvSpPr>
          <p:cNvPr id="13" name="TextBox 12">
            <a:extLst>
              <a:ext uri="{FF2B5EF4-FFF2-40B4-BE49-F238E27FC236}">
                <a16:creationId xmlns:a16="http://schemas.microsoft.com/office/drawing/2014/main" id="{784A59EB-F79E-E4DD-4B7D-D3D43BD0079B}"/>
              </a:ext>
            </a:extLst>
          </p:cNvPr>
          <p:cNvSpPr txBox="1"/>
          <p:nvPr/>
        </p:nvSpPr>
        <p:spPr>
          <a:xfrm>
            <a:off x="1371601" y="2764086"/>
            <a:ext cx="11016342" cy="3129062"/>
          </a:xfrm>
          <a:prstGeom prst="rect">
            <a:avLst/>
          </a:prstGeom>
          <a:noFill/>
        </p:spPr>
        <p:txBody>
          <a:bodyPr wrap="square">
            <a:spAutoFit/>
          </a:bodyPr>
          <a:lstStyle/>
          <a:p>
            <a:pPr marL="180340">
              <a:spcAft>
                <a:spcPts val="800"/>
              </a:spcAft>
            </a:pPr>
            <a:r>
              <a:rPr lang="vi-VN" sz="1600" b="1" i="1" kern="100">
                <a:effectLst/>
                <a:latin typeface="Times New Roman" panose="02020603050405020304" pitchFamily="18" charset="0"/>
                <a:ea typeface="Calibri" panose="020F0502020204030204" pitchFamily="34" charset="0"/>
                <a:cs typeface="Times New Roman" panose="02020603050405020304" pitchFamily="18" charset="0"/>
              </a:rPr>
              <a:t>Số lượng nút (Node):</a:t>
            </a:r>
            <a:endParaRPr lang="en-US" sz="1600" kern="100">
              <a:effectLst/>
              <a:latin typeface="Times New Roman" panose="02020603050405020304" pitchFamily="18" charset="0"/>
              <a:ea typeface="Calibri" panose="020F0502020204030204" pitchFamily="34" charset="0"/>
              <a:cs typeface="Times New Roman" panose="02020603050405020304" pitchFamily="18" charset="0"/>
            </a:endParaRPr>
          </a:p>
          <a:p>
            <a:pPr marL="180340">
              <a:spcAft>
                <a:spcPts val="800"/>
              </a:spcAft>
            </a:pPr>
            <a:r>
              <a:rPr lang="vi-VN" sz="1600" kern="100">
                <a:effectLst/>
                <a:latin typeface="Times New Roman" panose="02020603050405020304" pitchFamily="18" charset="0"/>
                <a:ea typeface="Calibri" panose="020F0502020204030204" pitchFamily="34" charset="0"/>
                <a:cs typeface="Times New Roman" panose="02020603050405020304" pitchFamily="18" charset="0"/>
              </a:rPr>
              <a:t>Tùy thuộc vào quy mô dự án. Càng nhiều nút, càng tăng khả năng chịu lỗi và tăng hiệu suất.</a:t>
            </a:r>
            <a:endParaRPr lang="en-US" sz="1600" kern="100">
              <a:effectLst/>
              <a:latin typeface="Times New Roman" panose="02020603050405020304" pitchFamily="18" charset="0"/>
              <a:ea typeface="Calibri" panose="020F0502020204030204" pitchFamily="34" charset="0"/>
              <a:cs typeface="Times New Roman" panose="02020603050405020304" pitchFamily="18" charset="0"/>
            </a:endParaRPr>
          </a:p>
          <a:p>
            <a:pPr marL="180340">
              <a:spcAft>
                <a:spcPts val="800"/>
              </a:spcAft>
            </a:pPr>
            <a:r>
              <a:rPr lang="vi-VN" sz="1600" b="1" i="1" kern="100">
                <a:effectLst/>
                <a:latin typeface="Times New Roman" panose="02020603050405020304" pitchFamily="18" charset="0"/>
                <a:ea typeface="Calibri" panose="020F0502020204030204" pitchFamily="34" charset="0"/>
                <a:cs typeface="Times New Roman" panose="02020603050405020304" pitchFamily="18" charset="0"/>
              </a:rPr>
              <a:t>Mạng:</a:t>
            </a:r>
            <a:endParaRPr lang="en-US" sz="1600" kern="100">
              <a:effectLst/>
              <a:latin typeface="Times New Roman" panose="02020603050405020304" pitchFamily="18" charset="0"/>
              <a:ea typeface="Calibri" panose="020F0502020204030204" pitchFamily="34" charset="0"/>
              <a:cs typeface="Times New Roman" panose="02020603050405020304" pitchFamily="18" charset="0"/>
            </a:endParaRPr>
          </a:p>
          <a:p>
            <a:pPr marL="180340">
              <a:spcAft>
                <a:spcPts val="800"/>
              </a:spcAft>
            </a:pPr>
            <a:r>
              <a:rPr lang="vi-VN" sz="1600" kern="100">
                <a:effectLst/>
                <a:latin typeface="Times New Roman" panose="02020603050405020304" pitchFamily="18" charset="0"/>
                <a:ea typeface="Calibri" panose="020F0502020204030204" pitchFamily="34" charset="0"/>
                <a:cs typeface="Times New Roman" panose="02020603050405020304" pitchFamily="18" charset="0"/>
              </a:rPr>
              <a:t>Đảm bảo có kết nối mạng ổn định giữa các nút.</a:t>
            </a:r>
            <a:endParaRPr lang="en-US" sz="1600" kern="100">
              <a:effectLst/>
              <a:latin typeface="Times New Roman" panose="02020603050405020304" pitchFamily="18" charset="0"/>
              <a:ea typeface="Calibri" panose="020F0502020204030204" pitchFamily="34" charset="0"/>
              <a:cs typeface="Times New Roman" panose="02020603050405020304" pitchFamily="18" charset="0"/>
            </a:endParaRPr>
          </a:p>
          <a:p>
            <a:pPr marL="180340">
              <a:spcAft>
                <a:spcPts val="800"/>
              </a:spcAft>
            </a:pPr>
            <a:r>
              <a:rPr lang="vi-VN" sz="1600" b="1" i="1" kern="100">
                <a:effectLst/>
                <a:latin typeface="Times New Roman" panose="02020603050405020304" pitchFamily="18" charset="0"/>
                <a:ea typeface="Calibri" panose="020F0502020204030204" pitchFamily="34" charset="0"/>
                <a:cs typeface="Times New Roman" panose="02020603050405020304" pitchFamily="18" charset="0"/>
              </a:rPr>
              <a:t>Bộ xử lý và RAM cho mỗi nút:</a:t>
            </a:r>
            <a:endParaRPr lang="en-US" sz="1600" kern="100">
              <a:effectLst/>
              <a:latin typeface="Times New Roman" panose="02020603050405020304" pitchFamily="18" charset="0"/>
              <a:ea typeface="Calibri" panose="020F0502020204030204" pitchFamily="34" charset="0"/>
              <a:cs typeface="Times New Roman" panose="02020603050405020304" pitchFamily="18" charset="0"/>
            </a:endParaRPr>
          </a:p>
          <a:p>
            <a:pPr marL="180340">
              <a:spcAft>
                <a:spcPts val="800"/>
              </a:spcAft>
            </a:pPr>
            <a:r>
              <a:rPr lang="vi-VN" sz="1600" kern="100">
                <a:effectLst/>
                <a:latin typeface="Times New Roman" panose="02020603050405020304" pitchFamily="18" charset="0"/>
                <a:ea typeface="Calibri" panose="020F0502020204030204" pitchFamily="34" charset="0"/>
                <a:cs typeface="Times New Roman" panose="02020603050405020304" pitchFamily="18" charset="0"/>
              </a:rPr>
              <a:t>Tương tự như localhost, mỗi nút cần ít nhất 4 lõi CPU và 8 GB RAM.</a:t>
            </a:r>
            <a:endParaRPr lang="en-US" sz="1600" kern="100">
              <a:effectLst/>
              <a:latin typeface="Times New Roman" panose="02020603050405020304" pitchFamily="18" charset="0"/>
              <a:ea typeface="Calibri" panose="020F0502020204030204" pitchFamily="34" charset="0"/>
              <a:cs typeface="Times New Roman" panose="02020603050405020304" pitchFamily="18" charset="0"/>
            </a:endParaRPr>
          </a:p>
          <a:p>
            <a:pPr marL="180340">
              <a:spcAft>
                <a:spcPts val="800"/>
              </a:spcAft>
            </a:pPr>
            <a:r>
              <a:rPr lang="vi-VN" sz="1600" b="1" i="1" kern="100">
                <a:effectLst/>
                <a:latin typeface="Times New Roman" panose="02020603050405020304" pitchFamily="18" charset="0"/>
                <a:ea typeface="Calibri" panose="020F0502020204030204" pitchFamily="34" charset="0"/>
                <a:cs typeface="Times New Roman" panose="02020603050405020304" pitchFamily="18" charset="0"/>
              </a:rPr>
              <a:t>Firewall và Bảo mật:</a:t>
            </a:r>
            <a:endParaRPr lang="en-US" sz="1600" kern="100">
              <a:effectLst/>
              <a:latin typeface="Times New Roman" panose="02020603050405020304" pitchFamily="18" charset="0"/>
              <a:ea typeface="Calibri" panose="020F0502020204030204" pitchFamily="34" charset="0"/>
              <a:cs typeface="Times New Roman" panose="02020603050405020304" pitchFamily="18" charset="0"/>
            </a:endParaRPr>
          </a:p>
          <a:p>
            <a:pPr marL="180340">
              <a:spcAft>
                <a:spcPts val="800"/>
              </a:spcAft>
            </a:pPr>
            <a:r>
              <a:rPr lang="vi-VN" sz="1600" kern="100">
                <a:effectLst/>
                <a:latin typeface="Times New Roman" panose="02020603050405020304" pitchFamily="18" charset="0"/>
                <a:ea typeface="Calibri" panose="020F0502020204030204" pitchFamily="34" charset="0"/>
                <a:cs typeface="Times New Roman" panose="02020603050405020304" pitchFamily="18" charset="0"/>
              </a:rPr>
              <a:t>Cấu hình tường lửa để cho phép giao tiếp giữa các nút.</a:t>
            </a:r>
            <a:endParaRPr lang="en-US" sz="1600" kern="100">
              <a:effectLst/>
              <a:latin typeface="Times New Roman" panose="02020603050405020304" pitchFamily="18" charset="0"/>
              <a:ea typeface="Calibri" panose="020F0502020204030204" pitchFamily="34" charset="0"/>
              <a:cs typeface="Times New Roman" panose="02020603050405020304" pitchFamily="18" charset="0"/>
            </a:endParaRPr>
          </a:p>
          <a:p>
            <a:pPr marL="180340">
              <a:spcAft>
                <a:spcPts val="800"/>
              </a:spcAft>
            </a:pPr>
            <a:r>
              <a:rPr lang="vi-VN" sz="1600" kern="100">
                <a:effectLst/>
                <a:latin typeface="Times New Roman" panose="02020603050405020304" pitchFamily="18" charset="0"/>
                <a:ea typeface="Calibri" panose="020F0502020204030204" pitchFamily="34" charset="0"/>
                <a:cs typeface="Times New Roman" panose="02020603050405020304" pitchFamily="18" charset="0"/>
              </a:rPr>
              <a:t>Xác thực và quản lý quyền truy cập một cách an toàn.</a:t>
            </a:r>
            <a:endParaRPr lang="en-US" sz="1600" kern="10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0621140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DBF924A4-3623-FEE6-1F7D-7D07EC356F7B}"/>
              </a:ext>
            </a:extLst>
          </p:cNvPr>
          <p:cNvGrpSpPr/>
          <p:nvPr/>
        </p:nvGrpSpPr>
        <p:grpSpPr>
          <a:xfrm>
            <a:off x="399702" y="2755263"/>
            <a:ext cx="5020024" cy="1347473"/>
            <a:chOff x="4524027" y="1795777"/>
            <a:chExt cx="5020024" cy="1347473"/>
          </a:xfrm>
        </p:grpSpPr>
        <p:pic>
          <p:nvPicPr>
            <p:cNvPr id="2050" name="Picture 2" descr="A True Multi-Model Database - MarkLogic Server - MarkLogic">
              <a:extLst>
                <a:ext uri="{FF2B5EF4-FFF2-40B4-BE49-F238E27FC236}">
                  <a16:creationId xmlns:a16="http://schemas.microsoft.com/office/drawing/2014/main" id="{6F5944F5-7588-5016-4550-D1E0947C4080}"/>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backgroundRemoval t="10000" b="90000" l="10000" r="90000">
                          <a14:foregroundMark x1="17000" y1="40000" x2="17750" y2="43333"/>
                          <a14:foregroundMark x1="11813" y1="48000" x2="12875" y2="52889"/>
                          <a14:foregroundMark x1="35625" y1="49333" x2="34875" y2="52889"/>
                          <a14:foregroundMark x1="44188" y1="49333" x2="44188" y2="51444"/>
                          <a14:foregroundMark x1="49875" y1="48000" x2="50000" y2="51667"/>
                          <a14:foregroundMark x1="58313" y1="47222" x2="58562" y2="50778"/>
                          <a14:foregroundMark x1="63938" y1="51444" x2="64188" y2="53333"/>
                          <a14:foregroundMark x1="72750" y1="49778" x2="72750" y2="52222"/>
                          <a14:foregroundMark x1="81063" y1="50333" x2="81188" y2="53333"/>
                          <a14:foregroundMark x1="81563" y1="42111" x2="81563" y2="42111"/>
                          <a14:foregroundMark x1="84750" y1="50333" x2="84750" y2="50333"/>
                        </a14:backgroundRemoval>
                      </a14:imgEffect>
                    </a14:imgLayer>
                  </a14:imgProps>
                </a:ext>
                <a:ext uri="{28A0092B-C50C-407E-A947-70E740481C1C}">
                  <a14:useLocalDpi xmlns:a14="http://schemas.microsoft.com/office/drawing/2010/main" val="0"/>
                </a:ext>
              </a:extLst>
            </a:blip>
            <a:srcRect t="26327" b="26123"/>
            <a:stretch/>
          </p:blipFill>
          <p:spPr bwMode="auto">
            <a:xfrm>
              <a:off x="4524027" y="1800558"/>
              <a:ext cx="5020024" cy="1342692"/>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9974454D-4C1A-32E6-93F8-E3F352622E07}"/>
                </a:ext>
              </a:extLst>
            </p:cNvPr>
            <p:cNvSpPr txBox="1"/>
            <p:nvPr/>
          </p:nvSpPr>
          <p:spPr>
            <a:xfrm>
              <a:off x="5715000" y="1795777"/>
              <a:ext cx="3755623" cy="338554"/>
            </a:xfrm>
            <a:prstGeom prst="rect">
              <a:avLst/>
            </a:prstGeom>
            <a:noFill/>
          </p:spPr>
          <p:txBody>
            <a:bodyPr wrap="square" rtlCol="0">
              <a:spAutoFit/>
            </a:bodyPr>
            <a:lstStyle/>
            <a:p>
              <a:r>
                <a:rPr lang="en-US" sz="1600">
                  <a:solidFill>
                    <a:srgbClr val="1F2A5D"/>
                  </a:solidFill>
                  <a:latin typeface="Montserrat ExtraBold" pitchFamily="2" charset="0"/>
                </a:rPr>
                <a:t>Hệ quản trị cơ sở dữ liệu NoSQL</a:t>
              </a:r>
            </a:p>
          </p:txBody>
        </p:sp>
      </p:grpSp>
      <p:sp>
        <p:nvSpPr>
          <p:cNvPr id="38" name="Rectangle: Rounded Corners 37">
            <a:extLst>
              <a:ext uri="{FF2B5EF4-FFF2-40B4-BE49-F238E27FC236}">
                <a16:creationId xmlns:a16="http://schemas.microsoft.com/office/drawing/2014/main" id="{056867C2-6989-E6A5-E9B8-2E946AED8652}"/>
              </a:ext>
            </a:extLst>
          </p:cNvPr>
          <p:cNvSpPr/>
          <p:nvPr/>
        </p:nvSpPr>
        <p:spPr>
          <a:xfrm rot="2794193">
            <a:off x="7597414" y="6156876"/>
            <a:ext cx="924135" cy="931382"/>
          </a:xfrm>
          <a:prstGeom prst="roundRect">
            <a:avLst>
              <a:gd name="adj" fmla="val 18260"/>
            </a:avLst>
          </a:prstGeom>
          <a:solidFill>
            <a:srgbClr val="87B8FD">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Rounded Corners 36">
            <a:extLst>
              <a:ext uri="{FF2B5EF4-FFF2-40B4-BE49-F238E27FC236}">
                <a16:creationId xmlns:a16="http://schemas.microsoft.com/office/drawing/2014/main" id="{06F2A69A-8CC0-3893-92CF-38B75D4FA7EE}"/>
              </a:ext>
            </a:extLst>
          </p:cNvPr>
          <p:cNvSpPr/>
          <p:nvPr/>
        </p:nvSpPr>
        <p:spPr>
          <a:xfrm rot="4607294">
            <a:off x="11795790" y="6398387"/>
            <a:ext cx="394663" cy="397758"/>
          </a:xfrm>
          <a:prstGeom prst="roundRect">
            <a:avLst>
              <a:gd name="adj" fmla="val 18260"/>
            </a:avLst>
          </a:prstGeom>
          <a:solidFill>
            <a:srgbClr val="87B8FD">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Rounded Corners 40">
            <a:extLst>
              <a:ext uri="{FF2B5EF4-FFF2-40B4-BE49-F238E27FC236}">
                <a16:creationId xmlns:a16="http://schemas.microsoft.com/office/drawing/2014/main" id="{C112E99F-D991-C2B7-F8DC-251537864001}"/>
              </a:ext>
            </a:extLst>
          </p:cNvPr>
          <p:cNvSpPr/>
          <p:nvPr/>
        </p:nvSpPr>
        <p:spPr>
          <a:xfrm rot="4214091">
            <a:off x="9452100" y="7121639"/>
            <a:ext cx="364021" cy="366876"/>
          </a:xfrm>
          <a:prstGeom prst="roundRect">
            <a:avLst>
              <a:gd name="adj" fmla="val 13530"/>
            </a:avLst>
          </a:prstGeom>
          <a:solidFill>
            <a:srgbClr val="3472E1">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Rounded Corners 41">
            <a:extLst>
              <a:ext uri="{FF2B5EF4-FFF2-40B4-BE49-F238E27FC236}">
                <a16:creationId xmlns:a16="http://schemas.microsoft.com/office/drawing/2014/main" id="{AC063983-1D4F-9A55-7388-F66D35134D9D}"/>
              </a:ext>
            </a:extLst>
          </p:cNvPr>
          <p:cNvSpPr/>
          <p:nvPr/>
        </p:nvSpPr>
        <p:spPr>
          <a:xfrm rot="4336645">
            <a:off x="8931905" y="5362002"/>
            <a:ext cx="1319699" cy="1330049"/>
          </a:xfrm>
          <a:prstGeom prst="roundRect">
            <a:avLst>
              <a:gd name="adj" fmla="val 13530"/>
            </a:avLst>
          </a:prstGeom>
          <a:solidFill>
            <a:srgbClr val="3472E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D9C2DAFE-9051-04E9-7A6B-37CB1B9C313D}"/>
              </a:ext>
            </a:extLst>
          </p:cNvPr>
          <p:cNvSpPr txBox="1"/>
          <p:nvPr/>
        </p:nvSpPr>
        <p:spPr>
          <a:xfrm>
            <a:off x="5695950" y="2305705"/>
            <a:ext cx="5817619" cy="769441"/>
          </a:xfrm>
          <a:prstGeom prst="rect">
            <a:avLst/>
          </a:prstGeom>
          <a:noFill/>
        </p:spPr>
        <p:txBody>
          <a:bodyPr wrap="none" rtlCol="0">
            <a:spAutoFit/>
          </a:bodyPr>
          <a:lstStyle/>
          <a:p>
            <a:r>
              <a:rPr lang="en-US" sz="4400">
                <a:solidFill>
                  <a:srgbClr val="1F295C"/>
                </a:solidFill>
                <a:latin typeface="Montserrat ExtraBold" pitchFamily="2" charset="0"/>
              </a:rPr>
              <a:t>Nội dung trình bày</a:t>
            </a:r>
          </a:p>
        </p:txBody>
      </p:sp>
      <p:sp>
        <p:nvSpPr>
          <p:cNvPr id="27" name="TextBox 26">
            <a:extLst>
              <a:ext uri="{FF2B5EF4-FFF2-40B4-BE49-F238E27FC236}">
                <a16:creationId xmlns:a16="http://schemas.microsoft.com/office/drawing/2014/main" id="{A07B7805-ED09-61EB-5A51-91FAFC3DB9DF}"/>
              </a:ext>
            </a:extLst>
          </p:cNvPr>
          <p:cNvSpPr txBox="1"/>
          <p:nvPr/>
        </p:nvSpPr>
        <p:spPr>
          <a:xfrm>
            <a:off x="5695950" y="3193018"/>
            <a:ext cx="5476876" cy="369332"/>
          </a:xfrm>
          <a:prstGeom prst="rect">
            <a:avLst/>
          </a:prstGeom>
          <a:noFill/>
        </p:spPr>
        <p:txBody>
          <a:bodyPr wrap="square" rtlCol="0">
            <a:spAutoFit/>
          </a:bodyPr>
          <a:lstStyle/>
          <a:p>
            <a:r>
              <a:rPr lang="en-US">
                <a:solidFill>
                  <a:srgbClr val="87B8FD"/>
                </a:solidFill>
                <a:latin typeface="Montserrat ExtraBold" pitchFamily="2" charset="0"/>
              </a:rPr>
              <a:t>Phần 1: Giới thiệu</a:t>
            </a:r>
          </a:p>
        </p:txBody>
      </p:sp>
      <p:sp>
        <p:nvSpPr>
          <p:cNvPr id="7" name="TextBox 6">
            <a:extLst>
              <a:ext uri="{FF2B5EF4-FFF2-40B4-BE49-F238E27FC236}">
                <a16:creationId xmlns:a16="http://schemas.microsoft.com/office/drawing/2014/main" id="{08D88D19-4F13-291D-2E69-A92955695788}"/>
              </a:ext>
            </a:extLst>
          </p:cNvPr>
          <p:cNvSpPr txBox="1"/>
          <p:nvPr/>
        </p:nvSpPr>
        <p:spPr>
          <a:xfrm>
            <a:off x="5695950" y="3693081"/>
            <a:ext cx="5476876" cy="369332"/>
          </a:xfrm>
          <a:prstGeom prst="rect">
            <a:avLst/>
          </a:prstGeom>
          <a:noFill/>
        </p:spPr>
        <p:txBody>
          <a:bodyPr wrap="square" rtlCol="0">
            <a:spAutoFit/>
          </a:bodyPr>
          <a:lstStyle/>
          <a:p>
            <a:r>
              <a:rPr lang="en-US">
                <a:solidFill>
                  <a:srgbClr val="87B8FD"/>
                </a:solidFill>
                <a:latin typeface="Montserrat ExtraBold" pitchFamily="2" charset="0"/>
              </a:rPr>
              <a:t>Phần 2: Hướng dẫn cài đặt</a:t>
            </a:r>
          </a:p>
        </p:txBody>
      </p:sp>
      <p:sp>
        <p:nvSpPr>
          <p:cNvPr id="8" name="TextBox 7">
            <a:extLst>
              <a:ext uri="{FF2B5EF4-FFF2-40B4-BE49-F238E27FC236}">
                <a16:creationId xmlns:a16="http://schemas.microsoft.com/office/drawing/2014/main" id="{7FC21B2C-13E9-8C1B-9384-43758596FFC6}"/>
              </a:ext>
            </a:extLst>
          </p:cNvPr>
          <p:cNvSpPr txBox="1"/>
          <p:nvPr/>
        </p:nvSpPr>
        <p:spPr>
          <a:xfrm>
            <a:off x="5705181" y="4193143"/>
            <a:ext cx="5494613" cy="369332"/>
          </a:xfrm>
          <a:prstGeom prst="rect">
            <a:avLst/>
          </a:prstGeom>
          <a:noFill/>
        </p:spPr>
        <p:txBody>
          <a:bodyPr wrap="square" rtlCol="0">
            <a:spAutoFit/>
          </a:bodyPr>
          <a:lstStyle/>
          <a:p>
            <a:r>
              <a:rPr lang="en-US">
                <a:solidFill>
                  <a:srgbClr val="87B8FD"/>
                </a:solidFill>
                <a:latin typeface="Montserrat ExtraBold" pitchFamily="2" charset="0"/>
              </a:rPr>
              <a:t>Phần 3: Thực nghiệm mô phỏng phân tán</a:t>
            </a:r>
          </a:p>
        </p:txBody>
      </p:sp>
      <p:sp>
        <p:nvSpPr>
          <p:cNvPr id="15" name="Rectangle: Rounded Corners 14">
            <a:extLst>
              <a:ext uri="{FF2B5EF4-FFF2-40B4-BE49-F238E27FC236}">
                <a16:creationId xmlns:a16="http://schemas.microsoft.com/office/drawing/2014/main" id="{CBCDEFE0-EB6A-245E-9C75-E3CE2759AF29}"/>
              </a:ext>
            </a:extLst>
          </p:cNvPr>
          <p:cNvSpPr/>
          <p:nvPr/>
        </p:nvSpPr>
        <p:spPr>
          <a:xfrm rot="2794193">
            <a:off x="3624" y="21547"/>
            <a:ext cx="924135" cy="931382"/>
          </a:xfrm>
          <a:prstGeom prst="roundRect">
            <a:avLst>
              <a:gd name="adj" fmla="val 18260"/>
            </a:avLst>
          </a:prstGeom>
          <a:solidFill>
            <a:srgbClr val="87B8FD">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15">
            <a:extLst>
              <a:ext uri="{FF2B5EF4-FFF2-40B4-BE49-F238E27FC236}">
                <a16:creationId xmlns:a16="http://schemas.microsoft.com/office/drawing/2014/main" id="{06B6E3CF-E59C-9459-B341-538CD54B6C0D}"/>
              </a:ext>
            </a:extLst>
          </p:cNvPr>
          <p:cNvSpPr/>
          <p:nvPr/>
        </p:nvSpPr>
        <p:spPr>
          <a:xfrm rot="4607294">
            <a:off x="4202000" y="263058"/>
            <a:ext cx="394663" cy="397758"/>
          </a:xfrm>
          <a:prstGeom prst="roundRect">
            <a:avLst>
              <a:gd name="adj" fmla="val 18260"/>
            </a:avLst>
          </a:prstGeom>
          <a:solidFill>
            <a:srgbClr val="87B8FD">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Rounded Corners 16">
            <a:extLst>
              <a:ext uri="{FF2B5EF4-FFF2-40B4-BE49-F238E27FC236}">
                <a16:creationId xmlns:a16="http://schemas.microsoft.com/office/drawing/2014/main" id="{6DDD5841-40B6-AAAE-83FA-456C32ADBAA3}"/>
              </a:ext>
            </a:extLst>
          </p:cNvPr>
          <p:cNvSpPr/>
          <p:nvPr/>
        </p:nvSpPr>
        <p:spPr>
          <a:xfrm rot="4214091">
            <a:off x="1858310" y="986310"/>
            <a:ext cx="364021" cy="366876"/>
          </a:xfrm>
          <a:prstGeom prst="roundRect">
            <a:avLst>
              <a:gd name="adj" fmla="val 13530"/>
            </a:avLst>
          </a:prstGeom>
          <a:solidFill>
            <a:srgbClr val="3472E1">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Rounded Corners 17">
            <a:extLst>
              <a:ext uri="{FF2B5EF4-FFF2-40B4-BE49-F238E27FC236}">
                <a16:creationId xmlns:a16="http://schemas.microsoft.com/office/drawing/2014/main" id="{D882A25C-EF9D-106F-FBFD-6398A198ED02}"/>
              </a:ext>
            </a:extLst>
          </p:cNvPr>
          <p:cNvSpPr/>
          <p:nvPr/>
        </p:nvSpPr>
        <p:spPr>
          <a:xfrm rot="4336645">
            <a:off x="1338115" y="-773327"/>
            <a:ext cx="1319699" cy="1330049"/>
          </a:xfrm>
          <a:prstGeom prst="roundRect">
            <a:avLst>
              <a:gd name="adj" fmla="val 13530"/>
            </a:avLst>
          </a:prstGeom>
          <a:solidFill>
            <a:srgbClr val="3472E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 A" descr="A True Multi-Model Database - MarkLogic Server - MarkLogic">
            <a:extLst>
              <a:ext uri="{FF2B5EF4-FFF2-40B4-BE49-F238E27FC236}">
                <a16:creationId xmlns:a16="http://schemas.microsoft.com/office/drawing/2014/main" id="{ED7788BC-5E5B-C436-7497-A99A77C5FB07}"/>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backgroundRemoval t="10000" b="90000" l="10000" r="90000">
                        <a14:foregroundMark x1="17000" y1="40000" x2="17750" y2="43333"/>
                        <a14:foregroundMark x1="11813" y1="48000" x2="12875" y2="52889"/>
                        <a14:foregroundMark x1="35625" y1="49333" x2="34875" y2="52889"/>
                        <a14:foregroundMark x1="44188" y1="49333" x2="44188" y2="51444"/>
                        <a14:foregroundMark x1="49875" y1="48000" x2="50000" y2="51667"/>
                        <a14:foregroundMark x1="58313" y1="47222" x2="58562" y2="50778"/>
                        <a14:foregroundMark x1="63938" y1="51444" x2="64188" y2="53333"/>
                        <a14:foregroundMark x1="72750" y1="49778" x2="72750" y2="52222"/>
                        <a14:foregroundMark x1="81063" y1="50333" x2="81188" y2="53333"/>
                        <a14:foregroundMark x1="81563" y1="42111" x2="81563" y2="42111"/>
                        <a14:foregroundMark x1="84750" y1="50333" x2="84750" y2="50333"/>
                      </a14:backgroundRemoval>
                    </a14:imgEffect>
                  </a14:imgLayer>
                </a14:imgProps>
              </a:ext>
              <a:ext uri="{28A0092B-C50C-407E-A947-70E740481C1C}">
                <a14:useLocalDpi xmlns:a14="http://schemas.microsoft.com/office/drawing/2010/main" val="0"/>
              </a:ext>
            </a:extLst>
          </a:blip>
          <a:srcRect l="93842" t="26327" r="-72537" b="26123"/>
          <a:stretch/>
        </p:blipFill>
        <p:spPr bwMode="auto">
          <a:xfrm>
            <a:off x="9220200" y="388570"/>
            <a:ext cx="2724150" cy="92587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A True Multi-Model Database - MarkLogic Server - MarkLogic">
            <a:extLst>
              <a:ext uri="{FF2B5EF4-FFF2-40B4-BE49-F238E27FC236}">
                <a16:creationId xmlns:a16="http://schemas.microsoft.com/office/drawing/2014/main" id="{B8C6DCC9-9071-74F4-56CE-A7B7CD97F91C}"/>
              </a:ext>
            </a:extLst>
          </p:cNvPr>
          <p:cNvPicPr>
            <a:picLocks noChangeAspect="1" noChangeArrowheads="1"/>
          </p:cNvPicPr>
          <p:nvPr/>
        </p:nvPicPr>
        <p:blipFill rotWithShape="1">
          <a:blip r:embed="rId4">
            <a:extLst>
              <a:ext uri="{BEBA8EAE-BF5A-486C-A8C5-ECC9F3942E4B}">
                <a14:imgProps xmlns:a14="http://schemas.microsoft.com/office/drawing/2010/main">
                  <a14:imgLayer r:embed="rId3">
                    <a14:imgEffect>
                      <a14:backgroundRemoval t="10000" b="90000" l="10000" r="90000">
                        <a14:foregroundMark x1="17000" y1="40000" x2="17750" y2="43333"/>
                        <a14:foregroundMark x1="11813" y1="48000" x2="12875" y2="52889"/>
                        <a14:backgroundMark x1="23188" y1="44889" x2="23188" y2="44889"/>
                        <a14:backgroundMark x1="23438" y1="42556" x2="28313" y2="53667"/>
                        <a14:backgroundMark x1="35375" y1="46222" x2="68250" y2="54111"/>
                        <a14:backgroundMark x1="68250" y1="54111" x2="91500" y2="51222"/>
                        <a14:backgroundMark x1="83438" y1="44444" x2="71625" y2="49889"/>
                        <a14:backgroundMark x1="80563" y1="46889" x2="81063" y2="52111"/>
                        <a14:backgroundMark x1="81438" y1="43222" x2="81438" y2="43889"/>
                        <a14:backgroundMark x1="80688" y1="41667" x2="82000" y2="42111"/>
                        <a14:backgroundMark x1="85063" y1="49333" x2="87188" y2="47333"/>
                        <a14:backgroundMark x1="73063" y1="51444" x2="73063" y2="52889"/>
                        <a14:backgroundMark x1="58688" y1="44222" x2="58188" y2="49889"/>
                        <a14:backgroundMark x1="52812" y1="50222" x2="52500" y2="53222"/>
                        <a14:backgroundMark x1="49938" y1="50556" x2="50125" y2="58556"/>
                        <a14:backgroundMark x1="43813" y1="49444" x2="43813" y2="58111"/>
                        <a14:backgroundMark x1="40875" y1="50222" x2="41063" y2="57444"/>
                        <a14:backgroundMark x1="36188" y1="48444" x2="37563" y2="57222"/>
                        <a14:backgroundMark x1="35438" y1="50778" x2="35813" y2="55667"/>
                      </a14:backgroundRemoval>
                    </a14:imgEffect>
                  </a14:imgLayer>
                </a14:imgProps>
              </a:ext>
              <a:ext uri="{28A0092B-C50C-407E-A947-70E740481C1C}">
                <a14:useLocalDpi xmlns:a14="http://schemas.microsoft.com/office/drawing/2010/main" val="0"/>
              </a:ext>
            </a:extLst>
          </a:blip>
          <a:srcRect l="-17336" t="26327" r="97158" b="26123"/>
          <a:stretch/>
        </p:blipFill>
        <p:spPr bwMode="auto">
          <a:xfrm>
            <a:off x="8650334" y="407917"/>
            <a:ext cx="698500" cy="925879"/>
          </a:xfrm>
          <a:custGeom>
            <a:avLst/>
            <a:gdLst>
              <a:gd name="connsiteX0" fmla="*/ 0 w 2726016"/>
              <a:gd name="connsiteY0" fmla="*/ 0 h 925879"/>
              <a:gd name="connsiteX1" fmla="*/ 2726016 w 2726016"/>
              <a:gd name="connsiteY1" fmla="*/ 0 h 925879"/>
              <a:gd name="connsiteX2" fmla="*/ 2726016 w 2726016"/>
              <a:gd name="connsiteY2" fmla="*/ 925879 h 925879"/>
              <a:gd name="connsiteX3" fmla="*/ 0 w 2726016"/>
              <a:gd name="connsiteY3" fmla="*/ 925879 h 925879"/>
            </a:gdLst>
            <a:ahLst/>
            <a:cxnLst>
              <a:cxn ang="0">
                <a:pos x="connsiteX0" y="connsiteY0"/>
              </a:cxn>
              <a:cxn ang="0">
                <a:pos x="connsiteX1" y="connsiteY1"/>
              </a:cxn>
              <a:cxn ang="0">
                <a:pos x="connsiteX2" y="connsiteY2"/>
              </a:cxn>
              <a:cxn ang="0">
                <a:pos x="connsiteX3" y="connsiteY3"/>
              </a:cxn>
            </a:cxnLst>
            <a:rect l="l" t="t" r="r" b="b"/>
            <a:pathLst>
              <a:path w="2726016" h="925879">
                <a:moveTo>
                  <a:pt x="0" y="0"/>
                </a:moveTo>
                <a:lnTo>
                  <a:pt x="2726016" y="0"/>
                </a:lnTo>
                <a:lnTo>
                  <a:pt x="2726016" y="925879"/>
                </a:lnTo>
                <a:lnTo>
                  <a:pt x="0" y="925879"/>
                </a:lnTo>
                <a:close/>
              </a:path>
            </a:pathLst>
          </a:custGeom>
          <a:noFill/>
          <a:extLst>
            <a:ext uri="{909E8E84-426E-40DD-AFC4-6F175D3DCCD1}">
              <a14:hiddenFill xmlns:a14="http://schemas.microsoft.com/office/drawing/2010/main">
                <a:solidFill>
                  <a:srgbClr val="FFFFFF"/>
                </a:solidFill>
              </a14:hiddenFill>
            </a:ext>
          </a:extLst>
        </p:spPr>
      </p:pic>
      <p:pic>
        <p:nvPicPr>
          <p:cNvPr id="21" name="Picture 20" descr="A True Multi-Model Database - MarkLogic Server - MarkLogic">
            <a:extLst>
              <a:ext uri="{FF2B5EF4-FFF2-40B4-BE49-F238E27FC236}">
                <a16:creationId xmlns:a16="http://schemas.microsoft.com/office/drawing/2014/main" id="{39DB4C6C-C5F8-3AB6-B2A9-AD4FF96391E6}"/>
              </a:ext>
            </a:extLst>
          </p:cNvPr>
          <p:cNvPicPr>
            <a:picLocks noChangeAspect="1" noChangeArrowheads="1"/>
          </p:cNvPicPr>
          <p:nvPr/>
        </p:nvPicPr>
        <p:blipFill rotWithShape="1">
          <a:blip r:embed="rId5">
            <a:extLst>
              <a:ext uri="{BEBA8EAE-BF5A-486C-A8C5-ECC9F3942E4B}">
                <a14:imgProps xmlns:a14="http://schemas.microsoft.com/office/drawing/2010/main">
                  <a14:imgLayer r:embed="rId3">
                    <a14:imgEffect>
                      <a14:backgroundRemoval t="10000" b="90000" l="10000" r="90000">
                        <a14:foregroundMark x1="35625" y1="49333" x2="34875" y2="52889"/>
                        <a14:foregroundMark x1="44188" y1="49333" x2="44188" y2="51444"/>
                        <a14:foregroundMark x1="49875" y1="48000" x2="50000" y2="51667"/>
                        <a14:foregroundMark x1="58313" y1="47222" x2="58562" y2="50778"/>
                        <a14:foregroundMark x1="63938" y1="51444" x2="64188" y2="53333"/>
                        <a14:foregroundMark x1="72750" y1="49778" x2="72750" y2="52222"/>
                        <a14:foregroundMark x1="81063" y1="50333" x2="81188" y2="53333"/>
                        <a14:foregroundMark x1="81563" y1="42111" x2="81563" y2="42111"/>
                        <a14:foregroundMark x1="84750" y1="50333" x2="84750" y2="50333"/>
                        <a14:backgroundMark x1="20500" y1="38222" x2="11375" y2="50222"/>
                        <a14:backgroundMark x1="16313" y1="40778" x2="17188" y2="40778"/>
                        <a14:backgroundMark x1="12812" y1="50556" x2="13563" y2="53556"/>
                      </a14:backgroundRemoval>
                    </a14:imgEffect>
                  </a14:imgLayer>
                </a14:imgProps>
              </a:ext>
              <a:ext uri="{28A0092B-C50C-407E-A947-70E740481C1C}">
                <a14:useLocalDpi xmlns:a14="http://schemas.microsoft.com/office/drawing/2010/main" val="0"/>
              </a:ext>
            </a:extLst>
          </a:blip>
          <a:srcRect l="97720" t="26327" r="-77570" b="26123"/>
          <a:stretch/>
        </p:blipFill>
        <p:spPr bwMode="auto">
          <a:xfrm>
            <a:off x="9193892" y="423846"/>
            <a:ext cx="2764116" cy="925879"/>
          </a:xfrm>
          <a:custGeom>
            <a:avLst/>
            <a:gdLst>
              <a:gd name="connsiteX0" fmla="*/ 0 w 2726016"/>
              <a:gd name="connsiteY0" fmla="*/ 0 h 925879"/>
              <a:gd name="connsiteX1" fmla="*/ 2726016 w 2726016"/>
              <a:gd name="connsiteY1" fmla="*/ 0 h 925879"/>
              <a:gd name="connsiteX2" fmla="*/ 2726016 w 2726016"/>
              <a:gd name="connsiteY2" fmla="*/ 925879 h 925879"/>
              <a:gd name="connsiteX3" fmla="*/ 0 w 2726016"/>
              <a:gd name="connsiteY3" fmla="*/ 925879 h 925879"/>
            </a:gdLst>
            <a:ahLst/>
            <a:cxnLst>
              <a:cxn ang="0">
                <a:pos x="connsiteX0" y="connsiteY0"/>
              </a:cxn>
              <a:cxn ang="0">
                <a:pos x="connsiteX1" y="connsiteY1"/>
              </a:cxn>
              <a:cxn ang="0">
                <a:pos x="connsiteX2" y="connsiteY2"/>
              </a:cxn>
              <a:cxn ang="0">
                <a:pos x="connsiteX3" y="connsiteY3"/>
              </a:cxn>
            </a:cxnLst>
            <a:rect l="l" t="t" r="r" b="b"/>
            <a:pathLst>
              <a:path w="2726016" h="925879">
                <a:moveTo>
                  <a:pt x="0" y="0"/>
                </a:moveTo>
                <a:lnTo>
                  <a:pt x="2726016" y="0"/>
                </a:lnTo>
                <a:lnTo>
                  <a:pt x="2726016" y="925879"/>
                </a:lnTo>
                <a:lnTo>
                  <a:pt x="0" y="925879"/>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85233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25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250"/>
                                  </p:stCondLst>
                                  <p:iterate type="lt">
                                    <p:tmAbs val="30"/>
                                  </p:iterate>
                                  <p:childTnLst>
                                    <p:set>
                                      <p:cBhvr>
                                        <p:cTn id="6" dur="1" fill="hold">
                                          <p:stCondLst>
                                            <p:cond delay="0"/>
                                          </p:stCondLst>
                                        </p:cTn>
                                        <p:tgtEl>
                                          <p:spTgt spid="27"/>
                                        </p:tgtEl>
                                        <p:attrNameLst>
                                          <p:attrName>style.visibility</p:attrName>
                                        </p:attrNameLst>
                                      </p:cBhvr>
                                      <p:to>
                                        <p:strVal val="visible"/>
                                      </p:to>
                                    </p:set>
                                  </p:childTnLst>
                                </p:cTn>
                              </p:par>
                            </p:childTnLst>
                          </p:cTn>
                        </p:par>
                        <p:par>
                          <p:cTn id="7" fill="hold">
                            <p:stCondLst>
                              <p:cond delay="671"/>
                            </p:stCondLst>
                            <p:childTnLst>
                              <p:par>
                                <p:cTn id="8" presetID="1" presetClass="entr" presetSubtype="0" fill="hold" grpId="0" nodeType="afterEffect">
                                  <p:stCondLst>
                                    <p:cond delay="0"/>
                                  </p:stCondLst>
                                  <p:iterate type="lt">
                                    <p:tmAbs val="30"/>
                                  </p:iterate>
                                  <p:childTnLst>
                                    <p:set>
                                      <p:cBhvr>
                                        <p:cTn id="9" dur="1" fill="hold">
                                          <p:stCondLst>
                                            <p:cond delay="0"/>
                                          </p:stCondLst>
                                        </p:cTn>
                                        <p:tgtEl>
                                          <p:spTgt spid="7"/>
                                        </p:tgtEl>
                                        <p:attrNameLst>
                                          <p:attrName>style.visibility</p:attrName>
                                        </p:attrNameLst>
                                      </p:cBhvr>
                                      <p:to>
                                        <p:strVal val="visible"/>
                                      </p:to>
                                    </p:set>
                                  </p:childTnLst>
                                </p:cTn>
                              </p:par>
                            </p:childTnLst>
                          </p:cTn>
                        </p:par>
                        <p:par>
                          <p:cTn id="10" fill="hold">
                            <p:stCondLst>
                              <p:cond delay="1242"/>
                            </p:stCondLst>
                            <p:childTnLst>
                              <p:par>
                                <p:cTn id="11" presetID="1" presetClass="entr" presetSubtype="0" fill="hold" grpId="0" nodeType="afterEffect">
                                  <p:stCondLst>
                                    <p:cond delay="0"/>
                                  </p:stCondLst>
                                  <p:iterate type="lt">
                                    <p:tmAbs val="30"/>
                                  </p:iterate>
                                  <p:childTnLst>
                                    <p:set>
                                      <p:cBhvr>
                                        <p:cTn id="12" dur="1" fill="hold">
                                          <p:stCondLst>
                                            <p:cond delay="0"/>
                                          </p:stCondLst>
                                        </p:cTn>
                                        <p:tgtEl>
                                          <p:spTgt spid="8"/>
                                        </p:tgtEl>
                                        <p:attrNameLst>
                                          <p:attrName>style.visibility</p:attrName>
                                        </p:attrNameLst>
                                      </p:cBhvr>
                                      <p:to>
                                        <p:strVal val="visible"/>
                                      </p:to>
                                    </p:set>
                                  </p:childTnLst>
                                </p:cTn>
                              </p:par>
                            </p:childTnLst>
                          </p:cTn>
                        </p:par>
                        <p:par>
                          <p:cTn id="13" fill="hold">
                            <p:stCondLst>
                              <p:cond delay="2113"/>
                            </p:stCondLst>
                            <p:childTnLst>
                              <p:par>
                                <p:cTn id="14" presetID="19" presetClass="emph" presetSubtype="0" fill="remove" grpId="1" nodeType="afterEffect">
                                  <p:stCondLst>
                                    <p:cond delay="0"/>
                                  </p:stCondLst>
                                  <p:iterate type="lt">
                                    <p:tmPct val="0"/>
                                  </p:iterate>
                                  <p:childTnLst>
                                    <p:animClr clrSpc="rgb" dir="cw">
                                      <p:cBhvr override="childStyle">
                                        <p:cTn id="15" dur="500" fill="hold"/>
                                        <p:tgtEl>
                                          <p:spTgt spid="27"/>
                                        </p:tgtEl>
                                        <p:attrNameLst>
                                          <p:attrName>style.color</p:attrName>
                                        </p:attrNameLst>
                                      </p:cBhvr>
                                      <p:to>
                                        <a:schemeClr val="tx1"/>
                                      </p:to>
                                    </p:animClr>
                                    <p:animClr clrSpc="rgb" dir="cw">
                                      <p:cBhvr>
                                        <p:cTn id="16" dur="500" fill="hold"/>
                                        <p:tgtEl>
                                          <p:spTgt spid="27"/>
                                        </p:tgtEl>
                                        <p:attrNameLst>
                                          <p:attrName>fillcolor</p:attrName>
                                        </p:attrNameLst>
                                      </p:cBhvr>
                                      <p:to>
                                        <a:schemeClr val="tx1"/>
                                      </p:to>
                                    </p:animClr>
                                    <p:set>
                                      <p:cBhvr>
                                        <p:cTn id="17" dur="500" fill="hold"/>
                                        <p:tgtEl>
                                          <p:spTgt spid="27"/>
                                        </p:tgtEl>
                                        <p:attrNameLst>
                                          <p:attrName>fill.type</p:attrName>
                                        </p:attrNameLst>
                                      </p:cBhvr>
                                      <p:to>
                                        <p:strVal val="solid"/>
                                      </p:to>
                                    </p:set>
                                    <p:set>
                                      <p:cBhvr>
                                        <p:cTn id="18" dur="500" fill="hold"/>
                                        <p:tgtEl>
                                          <p:spTgt spid="27"/>
                                        </p:tgtEl>
                                        <p:attrNameLst>
                                          <p:attrName>fill.on</p:attrName>
                                        </p:attrNameLst>
                                      </p:cBhvr>
                                      <p:to>
                                        <p:strVal val="true"/>
                                      </p:to>
                                    </p:set>
                                  </p:childTnLst>
                                </p:cTn>
                              </p:par>
                            </p:childTnLst>
                          </p:cTn>
                        </p:par>
                        <p:par>
                          <p:cTn id="19" fill="hold">
                            <p:stCondLst>
                              <p:cond delay="2613"/>
                            </p:stCondLst>
                            <p:childTnLst>
                              <p:par>
                                <p:cTn id="20" presetID="19" presetClass="emph" presetSubtype="0" fill="remove" grpId="1" nodeType="afterEffect">
                                  <p:stCondLst>
                                    <p:cond delay="0"/>
                                  </p:stCondLst>
                                  <p:iterate type="lt">
                                    <p:tmPct val="0"/>
                                  </p:iterate>
                                  <p:childTnLst>
                                    <p:animClr clrSpc="rgb" dir="cw">
                                      <p:cBhvr override="childStyle">
                                        <p:cTn id="21" dur="500" fill="hold"/>
                                        <p:tgtEl>
                                          <p:spTgt spid="7"/>
                                        </p:tgtEl>
                                        <p:attrNameLst>
                                          <p:attrName>style.color</p:attrName>
                                        </p:attrNameLst>
                                      </p:cBhvr>
                                      <p:to>
                                        <a:schemeClr val="tx1"/>
                                      </p:to>
                                    </p:animClr>
                                    <p:animClr clrSpc="rgb" dir="cw">
                                      <p:cBhvr>
                                        <p:cTn id="22" dur="500" fill="hold"/>
                                        <p:tgtEl>
                                          <p:spTgt spid="7"/>
                                        </p:tgtEl>
                                        <p:attrNameLst>
                                          <p:attrName>fillcolor</p:attrName>
                                        </p:attrNameLst>
                                      </p:cBhvr>
                                      <p:to>
                                        <a:schemeClr val="tx1"/>
                                      </p:to>
                                    </p:animClr>
                                    <p:set>
                                      <p:cBhvr>
                                        <p:cTn id="23" dur="500" fill="hold"/>
                                        <p:tgtEl>
                                          <p:spTgt spid="7"/>
                                        </p:tgtEl>
                                        <p:attrNameLst>
                                          <p:attrName>fill.type</p:attrName>
                                        </p:attrNameLst>
                                      </p:cBhvr>
                                      <p:to>
                                        <p:strVal val="solid"/>
                                      </p:to>
                                    </p:set>
                                    <p:set>
                                      <p:cBhvr>
                                        <p:cTn id="24" dur="500" fill="hold"/>
                                        <p:tgtEl>
                                          <p:spTgt spid="7"/>
                                        </p:tgtEl>
                                        <p:attrNameLst>
                                          <p:attrName>fill.on</p:attrName>
                                        </p:attrNameLst>
                                      </p:cBhvr>
                                      <p:to>
                                        <p:strVal val="true"/>
                                      </p:to>
                                    </p:set>
                                  </p:childTnLst>
                                </p:cTn>
                              </p:par>
                            </p:childTnLst>
                          </p:cTn>
                        </p:par>
                        <p:par>
                          <p:cTn id="25" fill="hold">
                            <p:stCondLst>
                              <p:cond delay="3113"/>
                            </p:stCondLst>
                            <p:childTnLst>
                              <p:par>
                                <p:cTn id="26" presetID="19" presetClass="emph" presetSubtype="0" fill="remove" grpId="1" nodeType="afterEffect">
                                  <p:stCondLst>
                                    <p:cond delay="0"/>
                                  </p:stCondLst>
                                  <p:iterate type="lt">
                                    <p:tmPct val="0"/>
                                  </p:iterate>
                                  <p:childTnLst>
                                    <p:animClr clrSpc="rgb" dir="cw">
                                      <p:cBhvr override="childStyle">
                                        <p:cTn id="27" dur="500" fill="hold"/>
                                        <p:tgtEl>
                                          <p:spTgt spid="8"/>
                                        </p:tgtEl>
                                        <p:attrNameLst>
                                          <p:attrName>style.color</p:attrName>
                                        </p:attrNameLst>
                                      </p:cBhvr>
                                      <p:to>
                                        <a:schemeClr val="tx1"/>
                                      </p:to>
                                    </p:animClr>
                                    <p:animClr clrSpc="rgb" dir="cw">
                                      <p:cBhvr>
                                        <p:cTn id="28" dur="500" fill="hold"/>
                                        <p:tgtEl>
                                          <p:spTgt spid="8"/>
                                        </p:tgtEl>
                                        <p:attrNameLst>
                                          <p:attrName>fillcolor</p:attrName>
                                        </p:attrNameLst>
                                      </p:cBhvr>
                                      <p:to>
                                        <a:schemeClr val="tx1"/>
                                      </p:to>
                                    </p:animClr>
                                    <p:set>
                                      <p:cBhvr>
                                        <p:cTn id="29" dur="500" fill="hold"/>
                                        <p:tgtEl>
                                          <p:spTgt spid="8"/>
                                        </p:tgtEl>
                                        <p:attrNameLst>
                                          <p:attrName>fill.type</p:attrName>
                                        </p:attrNameLst>
                                      </p:cBhvr>
                                      <p:to>
                                        <p:strVal val="solid"/>
                                      </p:to>
                                    </p:set>
                                    <p:set>
                                      <p:cBhvr>
                                        <p:cTn id="30" dur="500" fill="hold"/>
                                        <p:tgtEl>
                                          <p:spTgt spid="8"/>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7" grpId="1"/>
      <p:bldP spid="7" grpId="0"/>
      <p:bldP spid="7" grpId="1"/>
      <p:bldP spid="8" grpId="0"/>
      <p:bldP spid="8" grpId="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Rounded Corners 27">
            <a:extLst>
              <a:ext uri="{FF2B5EF4-FFF2-40B4-BE49-F238E27FC236}">
                <a16:creationId xmlns:a16="http://schemas.microsoft.com/office/drawing/2014/main" id="{FA99B016-E635-B117-4EB0-DFA316B873E7}"/>
              </a:ext>
            </a:extLst>
          </p:cNvPr>
          <p:cNvSpPr/>
          <p:nvPr/>
        </p:nvSpPr>
        <p:spPr>
          <a:xfrm rot="1377818">
            <a:off x="235305" y="447577"/>
            <a:ext cx="924135" cy="931382"/>
          </a:xfrm>
          <a:prstGeom prst="roundRect">
            <a:avLst>
              <a:gd name="adj" fmla="val 18260"/>
            </a:avLst>
          </a:prstGeom>
          <a:solidFill>
            <a:srgbClr val="87B8FD">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Rounded Corners 38">
            <a:extLst>
              <a:ext uri="{FF2B5EF4-FFF2-40B4-BE49-F238E27FC236}">
                <a16:creationId xmlns:a16="http://schemas.microsoft.com/office/drawing/2014/main" id="{D665972D-2CBE-28C7-AF34-1CC31672AE5F}"/>
              </a:ext>
            </a:extLst>
          </p:cNvPr>
          <p:cNvSpPr/>
          <p:nvPr/>
        </p:nvSpPr>
        <p:spPr>
          <a:xfrm rot="2797716">
            <a:off x="2231535" y="724668"/>
            <a:ext cx="364021" cy="366876"/>
          </a:xfrm>
          <a:prstGeom prst="roundRect">
            <a:avLst>
              <a:gd name="adj" fmla="val 13530"/>
            </a:avLst>
          </a:prstGeom>
          <a:solidFill>
            <a:srgbClr val="3472E1">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Rounded Corners 39">
            <a:extLst>
              <a:ext uri="{FF2B5EF4-FFF2-40B4-BE49-F238E27FC236}">
                <a16:creationId xmlns:a16="http://schemas.microsoft.com/office/drawing/2014/main" id="{7C173EB3-06B1-3A9F-6DC6-075F439C36DF}"/>
              </a:ext>
            </a:extLst>
          </p:cNvPr>
          <p:cNvSpPr/>
          <p:nvPr/>
        </p:nvSpPr>
        <p:spPr>
          <a:xfrm rot="2920270">
            <a:off x="1203091" y="-911058"/>
            <a:ext cx="1319699" cy="1330049"/>
          </a:xfrm>
          <a:prstGeom prst="roundRect">
            <a:avLst>
              <a:gd name="adj" fmla="val 13530"/>
            </a:avLst>
          </a:prstGeom>
          <a:solidFill>
            <a:srgbClr val="3472E1">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A True Multi-Model Database - MarkLogic Server - MarkLogic">
            <a:extLst>
              <a:ext uri="{FF2B5EF4-FFF2-40B4-BE49-F238E27FC236}">
                <a16:creationId xmlns:a16="http://schemas.microsoft.com/office/drawing/2014/main" id="{6F5944F5-7588-5016-4550-D1E0947C4080}"/>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backgroundRemoval t="10000" b="90000" l="10000" r="90000">
                        <a14:foregroundMark x1="17000" y1="40000" x2="17750" y2="43333"/>
                        <a14:foregroundMark x1="11813" y1="48000" x2="12875" y2="52889"/>
                        <a14:foregroundMark x1="35625" y1="49333" x2="34875" y2="52889"/>
                        <a14:foregroundMark x1="44188" y1="49333" x2="44188" y2="51444"/>
                        <a14:foregroundMark x1="49875" y1="48000" x2="50000" y2="51667"/>
                        <a14:foregroundMark x1="58313" y1="47222" x2="58562" y2="50778"/>
                        <a14:foregroundMark x1="63938" y1="51444" x2="64188" y2="53333"/>
                        <a14:foregroundMark x1="72750" y1="49778" x2="72750" y2="52222"/>
                        <a14:foregroundMark x1="81063" y1="50333" x2="81188" y2="53333"/>
                        <a14:foregroundMark x1="81563" y1="42111" x2="81563" y2="42111"/>
                        <a14:foregroundMark x1="84750" y1="50333" x2="84750" y2="50333"/>
                      </a14:backgroundRemoval>
                    </a14:imgEffect>
                  </a14:imgLayer>
                </a14:imgProps>
              </a:ext>
              <a:ext uri="{28A0092B-C50C-407E-A947-70E740481C1C}">
                <a14:useLocalDpi xmlns:a14="http://schemas.microsoft.com/office/drawing/2010/main" val="0"/>
              </a:ext>
            </a:extLst>
          </a:blip>
          <a:srcRect t="26327" b="26123"/>
          <a:stretch/>
        </p:blipFill>
        <p:spPr bwMode="auto">
          <a:xfrm>
            <a:off x="8482695" y="388570"/>
            <a:ext cx="3461655" cy="925879"/>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9974454D-4C1A-32E6-93F8-E3F352622E07}"/>
              </a:ext>
            </a:extLst>
          </p:cNvPr>
          <p:cNvSpPr txBox="1"/>
          <p:nvPr/>
        </p:nvSpPr>
        <p:spPr>
          <a:xfrm>
            <a:off x="581916" y="641350"/>
            <a:ext cx="4504759" cy="461665"/>
          </a:xfrm>
          <a:prstGeom prst="rect">
            <a:avLst/>
          </a:prstGeom>
          <a:noFill/>
        </p:spPr>
        <p:txBody>
          <a:bodyPr wrap="none" rtlCol="0">
            <a:spAutoFit/>
          </a:bodyPr>
          <a:lstStyle/>
          <a:p>
            <a:r>
              <a:rPr lang="en-US" sz="2400">
                <a:solidFill>
                  <a:srgbClr val="1F2A5D"/>
                </a:solidFill>
                <a:latin typeface="Montserrat ExtraBold" pitchFamily="2" charset="0"/>
              </a:rPr>
              <a:t>Phần 2. Hướng dẫn cài đặt</a:t>
            </a:r>
          </a:p>
        </p:txBody>
      </p:sp>
      <p:sp>
        <p:nvSpPr>
          <p:cNvPr id="9" name="TextBox 8">
            <a:extLst>
              <a:ext uri="{FF2B5EF4-FFF2-40B4-BE49-F238E27FC236}">
                <a16:creationId xmlns:a16="http://schemas.microsoft.com/office/drawing/2014/main" id="{47AAA284-C9EE-BBB8-A8E3-2E63B6F137D7}"/>
              </a:ext>
            </a:extLst>
          </p:cNvPr>
          <p:cNvSpPr txBox="1"/>
          <p:nvPr/>
        </p:nvSpPr>
        <p:spPr>
          <a:xfrm>
            <a:off x="1520931" y="1509547"/>
            <a:ext cx="5424883" cy="583878"/>
          </a:xfrm>
          <a:prstGeom prst="rect">
            <a:avLst/>
          </a:prstGeom>
          <a:noFill/>
        </p:spPr>
        <p:txBody>
          <a:bodyPr wrap="none" rtlCol="0">
            <a:spAutoFit/>
          </a:bodyPr>
          <a:lstStyle/>
          <a:p>
            <a:pPr>
              <a:lnSpc>
                <a:spcPct val="150000"/>
              </a:lnSpc>
            </a:pPr>
            <a:r>
              <a:rPr lang="vi-VN" sz="2400" b="1">
                <a:latin typeface="Montserrat ExtraBold" pitchFamily="2" charset="0"/>
                <a:cs typeface="Arial" panose="020B0604020202020204" pitchFamily="34" charset="0"/>
              </a:rPr>
              <a:t>TRÊN MÁY CỤM MÁY PHÂN TÁN</a:t>
            </a:r>
            <a:endParaRPr lang="en-US" sz="2400" b="1">
              <a:latin typeface="Montserrat ExtraBold" pitchFamily="2" charset="0"/>
              <a:cs typeface="Arial" panose="020B0604020202020204" pitchFamily="34" charset="0"/>
            </a:endParaRPr>
          </a:p>
        </p:txBody>
      </p:sp>
      <p:sp>
        <p:nvSpPr>
          <p:cNvPr id="3" name="TextBox 2">
            <a:extLst>
              <a:ext uri="{FF2B5EF4-FFF2-40B4-BE49-F238E27FC236}">
                <a16:creationId xmlns:a16="http://schemas.microsoft.com/office/drawing/2014/main" id="{BA469C94-FD47-9572-6419-34B7AF534FF6}"/>
              </a:ext>
            </a:extLst>
          </p:cNvPr>
          <p:cNvSpPr txBox="1"/>
          <p:nvPr/>
        </p:nvSpPr>
        <p:spPr>
          <a:xfrm>
            <a:off x="1567542" y="2189718"/>
            <a:ext cx="10010775" cy="461024"/>
          </a:xfrm>
          <a:prstGeom prst="rect">
            <a:avLst/>
          </a:prstGeom>
          <a:noFill/>
        </p:spPr>
        <p:txBody>
          <a:bodyPr wrap="square">
            <a:spAutoFit/>
          </a:bodyPr>
          <a:lstStyle>
            <a:defPPr>
              <a:defRPr lang="en-US"/>
            </a:defPPr>
            <a:lvl1pPr>
              <a:lnSpc>
                <a:spcPct val="170000"/>
              </a:lnSpc>
              <a:defRPr b="1">
                <a:effectLst/>
                <a:latin typeface="Montserrat Light" pitchFamily="2" charset="0"/>
                <a:ea typeface="Calibri" panose="020F0502020204030204" pitchFamily="34" charset="0"/>
                <a:cs typeface="Arial" panose="020B0604020202020204" pitchFamily="34" charset="0"/>
              </a:defRPr>
            </a:lvl1pPr>
          </a:lstStyle>
          <a:p>
            <a:pPr>
              <a:lnSpc>
                <a:spcPct val="150000"/>
              </a:lnSpc>
            </a:pPr>
            <a:r>
              <a:rPr lang="vi-VN" i="1">
                <a:latin typeface="Montserrat" pitchFamily="2" charset="0"/>
              </a:rPr>
              <a:t>Bước 1: </a:t>
            </a:r>
            <a:r>
              <a:rPr lang="vi-VN" b="0">
                <a:latin typeface="Montserrat" pitchFamily="2" charset="0"/>
              </a:rPr>
              <a:t>Cài đặt giống như trên 1 máy từ bước 1 cho tới bước 6.</a:t>
            </a:r>
          </a:p>
        </p:txBody>
      </p:sp>
      <p:sp>
        <p:nvSpPr>
          <p:cNvPr id="7" name="TextBox 6">
            <a:extLst>
              <a:ext uri="{FF2B5EF4-FFF2-40B4-BE49-F238E27FC236}">
                <a16:creationId xmlns:a16="http://schemas.microsoft.com/office/drawing/2014/main" id="{A305726C-83A5-1297-98CF-FD18E1A6CFD1}"/>
              </a:ext>
            </a:extLst>
          </p:cNvPr>
          <p:cNvSpPr txBox="1"/>
          <p:nvPr/>
        </p:nvSpPr>
        <p:spPr>
          <a:xfrm>
            <a:off x="1567542" y="2639661"/>
            <a:ext cx="10010775" cy="876522"/>
          </a:xfrm>
          <a:prstGeom prst="rect">
            <a:avLst/>
          </a:prstGeom>
          <a:noFill/>
        </p:spPr>
        <p:txBody>
          <a:bodyPr wrap="square">
            <a:spAutoFit/>
          </a:bodyPr>
          <a:lstStyle>
            <a:defPPr>
              <a:defRPr lang="en-US"/>
            </a:defPPr>
            <a:lvl1pPr>
              <a:lnSpc>
                <a:spcPct val="170000"/>
              </a:lnSpc>
              <a:defRPr b="1">
                <a:effectLst/>
                <a:latin typeface="Montserrat Light" pitchFamily="2" charset="0"/>
                <a:ea typeface="Calibri" panose="020F0502020204030204" pitchFamily="34" charset="0"/>
                <a:cs typeface="Arial" panose="020B0604020202020204" pitchFamily="34" charset="0"/>
              </a:defRPr>
            </a:lvl1pPr>
          </a:lstStyle>
          <a:p>
            <a:pPr>
              <a:lnSpc>
                <a:spcPct val="150000"/>
              </a:lnSpc>
            </a:pPr>
            <a:r>
              <a:rPr lang="vi-VN" i="1">
                <a:latin typeface="Montserrat" pitchFamily="2" charset="0"/>
              </a:rPr>
              <a:t>Bước 2: </a:t>
            </a:r>
            <a:r>
              <a:rPr lang="vi-VN" b="0">
                <a:latin typeface="Montserrat" pitchFamily="2" charset="0"/>
              </a:rPr>
              <a:t>Tại màn hình Join a cluster, nhập địa chỉ IP của máy đầu tiên vào ô Host name và nhấn Ok.</a:t>
            </a:r>
          </a:p>
        </p:txBody>
      </p:sp>
      <p:pic>
        <p:nvPicPr>
          <p:cNvPr id="14" name="Picture 13" descr="A screenshot of a computer&#10;&#10;Description automatically generated">
            <a:extLst>
              <a:ext uri="{FF2B5EF4-FFF2-40B4-BE49-F238E27FC236}">
                <a16:creationId xmlns:a16="http://schemas.microsoft.com/office/drawing/2014/main" id="{677D2E2C-8AD2-E511-DDE9-225798842E06}"/>
              </a:ext>
            </a:extLst>
          </p:cNvPr>
          <p:cNvPicPr>
            <a:picLocks noChangeAspect="1"/>
          </p:cNvPicPr>
          <p:nvPr/>
        </p:nvPicPr>
        <p:blipFill>
          <a:blip r:embed="rId4"/>
          <a:stretch>
            <a:fillRect/>
          </a:stretch>
        </p:blipFill>
        <p:spPr>
          <a:xfrm>
            <a:off x="2354943" y="3687369"/>
            <a:ext cx="7877628" cy="2805143"/>
          </a:xfrm>
          <a:prstGeom prst="rect">
            <a:avLst/>
          </a:prstGeom>
        </p:spPr>
      </p:pic>
    </p:spTree>
    <p:extLst>
      <p:ext uri="{BB962C8B-B14F-4D97-AF65-F5344CB8AC3E}">
        <p14:creationId xmlns:p14="http://schemas.microsoft.com/office/powerpoint/2010/main" val="38701000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Rounded Corners 27">
            <a:extLst>
              <a:ext uri="{FF2B5EF4-FFF2-40B4-BE49-F238E27FC236}">
                <a16:creationId xmlns:a16="http://schemas.microsoft.com/office/drawing/2014/main" id="{FA99B016-E635-B117-4EB0-DFA316B873E7}"/>
              </a:ext>
            </a:extLst>
          </p:cNvPr>
          <p:cNvSpPr/>
          <p:nvPr/>
        </p:nvSpPr>
        <p:spPr>
          <a:xfrm rot="1377818">
            <a:off x="235305" y="447577"/>
            <a:ext cx="924135" cy="931382"/>
          </a:xfrm>
          <a:prstGeom prst="roundRect">
            <a:avLst>
              <a:gd name="adj" fmla="val 18260"/>
            </a:avLst>
          </a:prstGeom>
          <a:solidFill>
            <a:srgbClr val="87B8FD">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Rounded Corners 38">
            <a:extLst>
              <a:ext uri="{FF2B5EF4-FFF2-40B4-BE49-F238E27FC236}">
                <a16:creationId xmlns:a16="http://schemas.microsoft.com/office/drawing/2014/main" id="{D665972D-2CBE-28C7-AF34-1CC31672AE5F}"/>
              </a:ext>
            </a:extLst>
          </p:cNvPr>
          <p:cNvSpPr/>
          <p:nvPr/>
        </p:nvSpPr>
        <p:spPr>
          <a:xfrm rot="2797716">
            <a:off x="2231535" y="724668"/>
            <a:ext cx="364021" cy="366876"/>
          </a:xfrm>
          <a:prstGeom prst="roundRect">
            <a:avLst>
              <a:gd name="adj" fmla="val 13530"/>
            </a:avLst>
          </a:prstGeom>
          <a:solidFill>
            <a:srgbClr val="3472E1">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Rounded Corners 39">
            <a:extLst>
              <a:ext uri="{FF2B5EF4-FFF2-40B4-BE49-F238E27FC236}">
                <a16:creationId xmlns:a16="http://schemas.microsoft.com/office/drawing/2014/main" id="{7C173EB3-06B1-3A9F-6DC6-075F439C36DF}"/>
              </a:ext>
            </a:extLst>
          </p:cNvPr>
          <p:cNvSpPr/>
          <p:nvPr/>
        </p:nvSpPr>
        <p:spPr>
          <a:xfrm rot="2920270">
            <a:off x="1203091" y="-911058"/>
            <a:ext cx="1319699" cy="1330049"/>
          </a:xfrm>
          <a:prstGeom prst="roundRect">
            <a:avLst>
              <a:gd name="adj" fmla="val 13530"/>
            </a:avLst>
          </a:prstGeom>
          <a:solidFill>
            <a:srgbClr val="3472E1">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A True Multi-Model Database - MarkLogic Server - MarkLogic">
            <a:extLst>
              <a:ext uri="{FF2B5EF4-FFF2-40B4-BE49-F238E27FC236}">
                <a16:creationId xmlns:a16="http://schemas.microsoft.com/office/drawing/2014/main" id="{6F5944F5-7588-5016-4550-D1E0947C4080}"/>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backgroundRemoval t="10000" b="90000" l="10000" r="90000">
                        <a14:foregroundMark x1="17000" y1="40000" x2="17750" y2="43333"/>
                        <a14:foregroundMark x1="11813" y1="48000" x2="12875" y2="52889"/>
                        <a14:foregroundMark x1="35625" y1="49333" x2="34875" y2="52889"/>
                        <a14:foregroundMark x1="44188" y1="49333" x2="44188" y2="51444"/>
                        <a14:foregroundMark x1="49875" y1="48000" x2="50000" y2="51667"/>
                        <a14:foregroundMark x1="58313" y1="47222" x2="58562" y2="50778"/>
                        <a14:foregroundMark x1="63938" y1="51444" x2="64188" y2="53333"/>
                        <a14:foregroundMark x1="72750" y1="49778" x2="72750" y2="52222"/>
                        <a14:foregroundMark x1="81063" y1="50333" x2="81188" y2="53333"/>
                        <a14:foregroundMark x1="81563" y1="42111" x2="81563" y2="42111"/>
                        <a14:foregroundMark x1="84750" y1="50333" x2="84750" y2="50333"/>
                      </a14:backgroundRemoval>
                    </a14:imgEffect>
                  </a14:imgLayer>
                </a14:imgProps>
              </a:ext>
              <a:ext uri="{28A0092B-C50C-407E-A947-70E740481C1C}">
                <a14:useLocalDpi xmlns:a14="http://schemas.microsoft.com/office/drawing/2010/main" val="0"/>
              </a:ext>
            </a:extLst>
          </a:blip>
          <a:srcRect t="26327" b="26123"/>
          <a:stretch/>
        </p:blipFill>
        <p:spPr bwMode="auto">
          <a:xfrm>
            <a:off x="8482695" y="388570"/>
            <a:ext cx="3461655" cy="925879"/>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9974454D-4C1A-32E6-93F8-E3F352622E07}"/>
              </a:ext>
            </a:extLst>
          </p:cNvPr>
          <p:cNvSpPr txBox="1"/>
          <p:nvPr/>
        </p:nvSpPr>
        <p:spPr>
          <a:xfrm>
            <a:off x="581916" y="641350"/>
            <a:ext cx="4504759" cy="461665"/>
          </a:xfrm>
          <a:prstGeom prst="rect">
            <a:avLst/>
          </a:prstGeom>
          <a:noFill/>
        </p:spPr>
        <p:txBody>
          <a:bodyPr wrap="none" rtlCol="0">
            <a:spAutoFit/>
          </a:bodyPr>
          <a:lstStyle/>
          <a:p>
            <a:r>
              <a:rPr lang="en-US" sz="2400">
                <a:solidFill>
                  <a:srgbClr val="1F2A5D"/>
                </a:solidFill>
                <a:latin typeface="Montserrat ExtraBold" pitchFamily="2" charset="0"/>
              </a:rPr>
              <a:t>Phần 2. Hướng dẫn cài đặt</a:t>
            </a:r>
          </a:p>
        </p:txBody>
      </p:sp>
      <p:sp>
        <p:nvSpPr>
          <p:cNvPr id="9" name="TextBox 8">
            <a:extLst>
              <a:ext uri="{FF2B5EF4-FFF2-40B4-BE49-F238E27FC236}">
                <a16:creationId xmlns:a16="http://schemas.microsoft.com/office/drawing/2014/main" id="{47AAA284-C9EE-BBB8-A8E3-2E63B6F137D7}"/>
              </a:ext>
            </a:extLst>
          </p:cNvPr>
          <p:cNvSpPr txBox="1"/>
          <p:nvPr/>
        </p:nvSpPr>
        <p:spPr>
          <a:xfrm>
            <a:off x="1520931" y="1509547"/>
            <a:ext cx="5424883" cy="583878"/>
          </a:xfrm>
          <a:prstGeom prst="rect">
            <a:avLst/>
          </a:prstGeom>
          <a:noFill/>
        </p:spPr>
        <p:txBody>
          <a:bodyPr wrap="none" rtlCol="0">
            <a:spAutoFit/>
          </a:bodyPr>
          <a:lstStyle/>
          <a:p>
            <a:pPr>
              <a:lnSpc>
                <a:spcPct val="150000"/>
              </a:lnSpc>
            </a:pPr>
            <a:r>
              <a:rPr lang="vi-VN" sz="2400" b="1">
                <a:latin typeface="Montserrat ExtraBold" pitchFamily="2" charset="0"/>
                <a:cs typeface="Arial" panose="020B0604020202020204" pitchFamily="34" charset="0"/>
              </a:rPr>
              <a:t>TRÊN MÁY CỤM MÁY PHÂN TÁN</a:t>
            </a:r>
            <a:endParaRPr lang="en-US" sz="2400" b="1">
              <a:latin typeface="Montserrat ExtraBold" pitchFamily="2" charset="0"/>
              <a:cs typeface="Arial" panose="020B0604020202020204" pitchFamily="34" charset="0"/>
            </a:endParaRPr>
          </a:p>
        </p:txBody>
      </p:sp>
      <p:sp>
        <p:nvSpPr>
          <p:cNvPr id="3" name="TextBox 2">
            <a:extLst>
              <a:ext uri="{FF2B5EF4-FFF2-40B4-BE49-F238E27FC236}">
                <a16:creationId xmlns:a16="http://schemas.microsoft.com/office/drawing/2014/main" id="{BA469C94-FD47-9572-6419-34B7AF534FF6}"/>
              </a:ext>
            </a:extLst>
          </p:cNvPr>
          <p:cNvSpPr txBox="1"/>
          <p:nvPr/>
        </p:nvSpPr>
        <p:spPr>
          <a:xfrm>
            <a:off x="1567542" y="2189718"/>
            <a:ext cx="10010775" cy="876522"/>
          </a:xfrm>
          <a:prstGeom prst="rect">
            <a:avLst/>
          </a:prstGeom>
          <a:noFill/>
        </p:spPr>
        <p:txBody>
          <a:bodyPr wrap="square">
            <a:spAutoFit/>
          </a:bodyPr>
          <a:lstStyle>
            <a:defPPr>
              <a:defRPr lang="en-US"/>
            </a:defPPr>
            <a:lvl1pPr>
              <a:lnSpc>
                <a:spcPct val="170000"/>
              </a:lnSpc>
              <a:defRPr b="1">
                <a:effectLst/>
                <a:latin typeface="Montserrat Light" pitchFamily="2" charset="0"/>
                <a:ea typeface="Calibri" panose="020F0502020204030204" pitchFamily="34" charset="0"/>
                <a:cs typeface="Arial" panose="020B0604020202020204" pitchFamily="34" charset="0"/>
              </a:defRPr>
            </a:lvl1pPr>
          </a:lstStyle>
          <a:p>
            <a:pPr>
              <a:lnSpc>
                <a:spcPct val="150000"/>
              </a:lnSpc>
            </a:pPr>
            <a:r>
              <a:rPr lang="vi-VN" i="1">
                <a:latin typeface="Montserrat" pitchFamily="2" charset="0"/>
              </a:rPr>
              <a:t>Bước 3: </a:t>
            </a:r>
            <a:r>
              <a:rPr lang="vi-VN" b="0">
                <a:latin typeface="Montserrat" pitchFamily="2" charset="0"/>
              </a:rPr>
              <a:t>Đăng nhập vào admin interface bằng tên người dùng và mật khẩu mà máy 1 đã tạo.</a:t>
            </a:r>
          </a:p>
        </p:txBody>
      </p:sp>
      <p:pic>
        <p:nvPicPr>
          <p:cNvPr id="8" name="Picture 7" descr="A screenshot of a login screen&#10;&#10;Description automatically generated">
            <a:extLst>
              <a:ext uri="{FF2B5EF4-FFF2-40B4-BE49-F238E27FC236}">
                <a16:creationId xmlns:a16="http://schemas.microsoft.com/office/drawing/2014/main" id="{E8977647-2060-00D1-5A35-ED67A83CCDC3}"/>
              </a:ext>
            </a:extLst>
          </p:cNvPr>
          <p:cNvPicPr>
            <a:picLocks noChangeAspect="1"/>
          </p:cNvPicPr>
          <p:nvPr/>
        </p:nvPicPr>
        <p:blipFill>
          <a:blip r:embed="rId4"/>
          <a:stretch>
            <a:fillRect/>
          </a:stretch>
        </p:blipFill>
        <p:spPr>
          <a:xfrm>
            <a:off x="4648200" y="3072265"/>
            <a:ext cx="3048000" cy="2600325"/>
          </a:xfrm>
          <a:prstGeom prst="rect">
            <a:avLst/>
          </a:prstGeom>
        </p:spPr>
      </p:pic>
    </p:spTree>
    <p:extLst>
      <p:ext uri="{BB962C8B-B14F-4D97-AF65-F5344CB8AC3E}">
        <p14:creationId xmlns:p14="http://schemas.microsoft.com/office/powerpoint/2010/main" val="38159200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Rounded Corners 27">
            <a:extLst>
              <a:ext uri="{FF2B5EF4-FFF2-40B4-BE49-F238E27FC236}">
                <a16:creationId xmlns:a16="http://schemas.microsoft.com/office/drawing/2014/main" id="{FA99B016-E635-B117-4EB0-DFA316B873E7}"/>
              </a:ext>
            </a:extLst>
          </p:cNvPr>
          <p:cNvSpPr/>
          <p:nvPr/>
        </p:nvSpPr>
        <p:spPr>
          <a:xfrm rot="1377818">
            <a:off x="235305" y="447577"/>
            <a:ext cx="924135" cy="931382"/>
          </a:xfrm>
          <a:prstGeom prst="roundRect">
            <a:avLst>
              <a:gd name="adj" fmla="val 18260"/>
            </a:avLst>
          </a:prstGeom>
          <a:solidFill>
            <a:srgbClr val="87B8FD">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Rounded Corners 38">
            <a:extLst>
              <a:ext uri="{FF2B5EF4-FFF2-40B4-BE49-F238E27FC236}">
                <a16:creationId xmlns:a16="http://schemas.microsoft.com/office/drawing/2014/main" id="{D665972D-2CBE-28C7-AF34-1CC31672AE5F}"/>
              </a:ext>
            </a:extLst>
          </p:cNvPr>
          <p:cNvSpPr/>
          <p:nvPr/>
        </p:nvSpPr>
        <p:spPr>
          <a:xfrm rot="2797716">
            <a:off x="2231535" y="724668"/>
            <a:ext cx="364021" cy="366876"/>
          </a:xfrm>
          <a:prstGeom prst="roundRect">
            <a:avLst>
              <a:gd name="adj" fmla="val 13530"/>
            </a:avLst>
          </a:prstGeom>
          <a:solidFill>
            <a:srgbClr val="3472E1">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Rounded Corners 39">
            <a:extLst>
              <a:ext uri="{FF2B5EF4-FFF2-40B4-BE49-F238E27FC236}">
                <a16:creationId xmlns:a16="http://schemas.microsoft.com/office/drawing/2014/main" id="{7C173EB3-06B1-3A9F-6DC6-075F439C36DF}"/>
              </a:ext>
            </a:extLst>
          </p:cNvPr>
          <p:cNvSpPr/>
          <p:nvPr/>
        </p:nvSpPr>
        <p:spPr>
          <a:xfrm rot="2920270">
            <a:off x="1203091" y="-911058"/>
            <a:ext cx="1319699" cy="1330049"/>
          </a:xfrm>
          <a:prstGeom prst="roundRect">
            <a:avLst>
              <a:gd name="adj" fmla="val 13530"/>
            </a:avLst>
          </a:prstGeom>
          <a:solidFill>
            <a:srgbClr val="3472E1">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A True Multi-Model Database - MarkLogic Server - MarkLogic">
            <a:extLst>
              <a:ext uri="{FF2B5EF4-FFF2-40B4-BE49-F238E27FC236}">
                <a16:creationId xmlns:a16="http://schemas.microsoft.com/office/drawing/2014/main" id="{6F5944F5-7588-5016-4550-D1E0947C4080}"/>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backgroundRemoval t="10000" b="90000" l="10000" r="90000">
                        <a14:foregroundMark x1="17000" y1="40000" x2="17750" y2="43333"/>
                        <a14:foregroundMark x1="11813" y1="48000" x2="12875" y2="52889"/>
                        <a14:foregroundMark x1="35625" y1="49333" x2="34875" y2="52889"/>
                        <a14:foregroundMark x1="44188" y1="49333" x2="44188" y2="51444"/>
                        <a14:foregroundMark x1="49875" y1="48000" x2="50000" y2="51667"/>
                        <a14:foregroundMark x1="58313" y1="47222" x2="58562" y2="50778"/>
                        <a14:foregroundMark x1="63938" y1="51444" x2="64188" y2="53333"/>
                        <a14:foregroundMark x1="72750" y1="49778" x2="72750" y2="52222"/>
                        <a14:foregroundMark x1="81063" y1="50333" x2="81188" y2="53333"/>
                        <a14:foregroundMark x1="81563" y1="42111" x2="81563" y2="42111"/>
                        <a14:foregroundMark x1="84750" y1="50333" x2="84750" y2="50333"/>
                      </a14:backgroundRemoval>
                    </a14:imgEffect>
                  </a14:imgLayer>
                </a14:imgProps>
              </a:ext>
              <a:ext uri="{28A0092B-C50C-407E-A947-70E740481C1C}">
                <a14:useLocalDpi xmlns:a14="http://schemas.microsoft.com/office/drawing/2010/main" val="0"/>
              </a:ext>
            </a:extLst>
          </a:blip>
          <a:srcRect t="26327" b="26123"/>
          <a:stretch/>
        </p:blipFill>
        <p:spPr bwMode="auto">
          <a:xfrm>
            <a:off x="8482695" y="388570"/>
            <a:ext cx="3461655" cy="925879"/>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9974454D-4C1A-32E6-93F8-E3F352622E07}"/>
              </a:ext>
            </a:extLst>
          </p:cNvPr>
          <p:cNvSpPr txBox="1"/>
          <p:nvPr/>
        </p:nvSpPr>
        <p:spPr>
          <a:xfrm>
            <a:off x="581916" y="641350"/>
            <a:ext cx="4504759" cy="461665"/>
          </a:xfrm>
          <a:prstGeom prst="rect">
            <a:avLst/>
          </a:prstGeom>
          <a:noFill/>
        </p:spPr>
        <p:txBody>
          <a:bodyPr wrap="none" rtlCol="0">
            <a:spAutoFit/>
          </a:bodyPr>
          <a:lstStyle/>
          <a:p>
            <a:r>
              <a:rPr lang="en-US" sz="2400">
                <a:solidFill>
                  <a:srgbClr val="1F2A5D"/>
                </a:solidFill>
                <a:latin typeface="Montserrat ExtraBold" pitchFamily="2" charset="0"/>
              </a:rPr>
              <a:t>Phần 2. Hướng dẫn cài đặt</a:t>
            </a:r>
          </a:p>
        </p:txBody>
      </p:sp>
      <p:sp>
        <p:nvSpPr>
          <p:cNvPr id="9" name="TextBox 8">
            <a:extLst>
              <a:ext uri="{FF2B5EF4-FFF2-40B4-BE49-F238E27FC236}">
                <a16:creationId xmlns:a16="http://schemas.microsoft.com/office/drawing/2014/main" id="{47AAA284-C9EE-BBB8-A8E3-2E63B6F137D7}"/>
              </a:ext>
            </a:extLst>
          </p:cNvPr>
          <p:cNvSpPr txBox="1"/>
          <p:nvPr/>
        </p:nvSpPr>
        <p:spPr>
          <a:xfrm>
            <a:off x="1520931" y="1509547"/>
            <a:ext cx="5424883" cy="583878"/>
          </a:xfrm>
          <a:prstGeom prst="rect">
            <a:avLst/>
          </a:prstGeom>
          <a:noFill/>
        </p:spPr>
        <p:txBody>
          <a:bodyPr wrap="none" rtlCol="0">
            <a:spAutoFit/>
          </a:bodyPr>
          <a:lstStyle/>
          <a:p>
            <a:pPr>
              <a:lnSpc>
                <a:spcPct val="150000"/>
              </a:lnSpc>
            </a:pPr>
            <a:r>
              <a:rPr lang="vi-VN" sz="2400" b="1">
                <a:latin typeface="Montserrat ExtraBold" pitchFamily="2" charset="0"/>
                <a:cs typeface="Arial" panose="020B0604020202020204" pitchFamily="34" charset="0"/>
              </a:rPr>
              <a:t>TRÊN MÁY CỤM MÁY PHÂN TÁN</a:t>
            </a:r>
            <a:endParaRPr lang="en-US" sz="2400" b="1">
              <a:latin typeface="Montserrat ExtraBold" pitchFamily="2" charset="0"/>
              <a:cs typeface="Arial" panose="020B0604020202020204" pitchFamily="34" charset="0"/>
            </a:endParaRPr>
          </a:p>
        </p:txBody>
      </p:sp>
      <p:sp>
        <p:nvSpPr>
          <p:cNvPr id="3" name="TextBox 2">
            <a:extLst>
              <a:ext uri="{FF2B5EF4-FFF2-40B4-BE49-F238E27FC236}">
                <a16:creationId xmlns:a16="http://schemas.microsoft.com/office/drawing/2014/main" id="{BA469C94-FD47-9572-6419-34B7AF534FF6}"/>
              </a:ext>
            </a:extLst>
          </p:cNvPr>
          <p:cNvSpPr txBox="1"/>
          <p:nvPr/>
        </p:nvSpPr>
        <p:spPr>
          <a:xfrm>
            <a:off x="1567542" y="2189718"/>
            <a:ext cx="10010775" cy="461024"/>
          </a:xfrm>
          <a:prstGeom prst="rect">
            <a:avLst/>
          </a:prstGeom>
          <a:noFill/>
        </p:spPr>
        <p:txBody>
          <a:bodyPr wrap="square">
            <a:spAutoFit/>
          </a:bodyPr>
          <a:lstStyle>
            <a:defPPr>
              <a:defRPr lang="en-US"/>
            </a:defPPr>
            <a:lvl1pPr>
              <a:lnSpc>
                <a:spcPct val="170000"/>
              </a:lnSpc>
              <a:defRPr b="1">
                <a:effectLst/>
                <a:latin typeface="Montserrat Light" pitchFamily="2" charset="0"/>
                <a:ea typeface="Calibri" panose="020F0502020204030204" pitchFamily="34" charset="0"/>
                <a:cs typeface="Arial" panose="020B0604020202020204" pitchFamily="34" charset="0"/>
              </a:defRPr>
            </a:lvl1pPr>
          </a:lstStyle>
          <a:p>
            <a:pPr>
              <a:lnSpc>
                <a:spcPct val="150000"/>
              </a:lnSpc>
            </a:pPr>
            <a:r>
              <a:rPr lang="vi-VN" i="1">
                <a:latin typeface="Montserrat" pitchFamily="2" charset="0"/>
              </a:rPr>
              <a:t>Bước 4: </a:t>
            </a:r>
            <a:r>
              <a:rPr lang="vi-VN" b="0">
                <a:latin typeface="Montserrat" pitchFamily="2" charset="0"/>
              </a:rPr>
              <a:t>Nhấn Ok cho đến khi vào được giao diện Admin Interface.</a:t>
            </a:r>
          </a:p>
        </p:txBody>
      </p:sp>
      <p:pic>
        <p:nvPicPr>
          <p:cNvPr id="4099" name="Picture 3" descr="A screenshot of a computer&#10;&#10;Description automatically generated">
            <a:extLst>
              <a:ext uri="{FF2B5EF4-FFF2-40B4-BE49-F238E27FC236}">
                <a16:creationId xmlns:a16="http://schemas.microsoft.com/office/drawing/2014/main" id="{5FA072AC-D985-3C12-9C0D-6BFBE63C3C8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95637" y="2847975"/>
            <a:ext cx="5953125" cy="1466850"/>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A computer screen with a black background&#10;&#10;Description automatically generated">
            <a:extLst>
              <a:ext uri="{FF2B5EF4-FFF2-40B4-BE49-F238E27FC236}">
                <a16:creationId xmlns:a16="http://schemas.microsoft.com/office/drawing/2014/main" id="{2C15F245-A31B-9003-92C6-7B8DB2BD0BB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95637" y="4601935"/>
            <a:ext cx="5943600" cy="838200"/>
          </a:xfrm>
          <a:prstGeom prst="rect">
            <a:avLst/>
          </a:prstGeom>
          <a:noFill/>
          <a:extLst>
            <a:ext uri="{909E8E84-426E-40DD-AFC4-6F175D3DCCD1}">
              <a14:hiddenFill xmlns:a14="http://schemas.microsoft.com/office/drawing/2010/main">
                <a:solidFill>
                  <a:srgbClr val="FFFFFF"/>
                </a:solidFill>
              </a14:hiddenFill>
            </a:ext>
          </a:extLst>
        </p:spPr>
      </p:pic>
      <p:pic>
        <p:nvPicPr>
          <p:cNvPr id="4097" name="Picture 1" descr="A computer screen with white text&#10;&#10;Description automatically generated">
            <a:extLst>
              <a:ext uri="{FF2B5EF4-FFF2-40B4-BE49-F238E27FC236}">
                <a16:creationId xmlns:a16="http://schemas.microsoft.com/office/drawing/2014/main" id="{F4CE9E8B-664E-5126-010E-1DC9EC43BFC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95637" y="5897335"/>
            <a:ext cx="5953125" cy="828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70654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Rounded Corners 27">
            <a:extLst>
              <a:ext uri="{FF2B5EF4-FFF2-40B4-BE49-F238E27FC236}">
                <a16:creationId xmlns:a16="http://schemas.microsoft.com/office/drawing/2014/main" id="{FA99B016-E635-B117-4EB0-DFA316B873E7}"/>
              </a:ext>
            </a:extLst>
          </p:cNvPr>
          <p:cNvSpPr/>
          <p:nvPr/>
        </p:nvSpPr>
        <p:spPr>
          <a:xfrm rot="1377818">
            <a:off x="235305" y="447577"/>
            <a:ext cx="924135" cy="931382"/>
          </a:xfrm>
          <a:prstGeom prst="roundRect">
            <a:avLst>
              <a:gd name="adj" fmla="val 18260"/>
            </a:avLst>
          </a:prstGeom>
          <a:solidFill>
            <a:srgbClr val="87B8FD">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Rounded Corners 38">
            <a:extLst>
              <a:ext uri="{FF2B5EF4-FFF2-40B4-BE49-F238E27FC236}">
                <a16:creationId xmlns:a16="http://schemas.microsoft.com/office/drawing/2014/main" id="{D665972D-2CBE-28C7-AF34-1CC31672AE5F}"/>
              </a:ext>
            </a:extLst>
          </p:cNvPr>
          <p:cNvSpPr/>
          <p:nvPr/>
        </p:nvSpPr>
        <p:spPr>
          <a:xfrm rot="2797716">
            <a:off x="2231535" y="724668"/>
            <a:ext cx="364021" cy="366876"/>
          </a:xfrm>
          <a:prstGeom prst="roundRect">
            <a:avLst>
              <a:gd name="adj" fmla="val 13530"/>
            </a:avLst>
          </a:prstGeom>
          <a:solidFill>
            <a:srgbClr val="3472E1">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Rounded Corners 39">
            <a:extLst>
              <a:ext uri="{FF2B5EF4-FFF2-40B4-BE49-F238E27FC236}">
                <a16:creationId xmlns:a16="http://schemas.microsoft.com/office/drawing/2014/main" id="{7C173EB3-06B1-3A9F-6DC6-075F439C36DF}"/>
              </a:ext>
            </a:extLst>
          </p:cNvPr>
          <p:cNvSpPr/>
          <p:nvPr/>
        </p:nvSpPr>
        <p:spPr>
          <a:xfrm rot="2920270">
            <a:off x="1203091" y="-911058"/>
            <a:ext cx="1319699" cy="1330049"/>
          </a:xfrm>
          <a:prstGeom prst="roundRect">
            <a:avLst>
              <a:gd name="adj" fmla="val 13530"/>
            </a:avLst>
          </a:prstGeom>
          <a:solidFill>
            <a:srgbClr val="3472E1">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A True Multi-Model Database - MarkLogic Server - MarkLogic">
            <a:extLst>
              <a:ext uri="{FF2B5EF4-FFF2-40B4-BE49-F238E27FC236}">
                <a16:creationId xmlns:a16="http://schemas.microsoft.com/office/drawing/2014/main" id="{6F5944F5-7588-5016-4550-D1E0947C4080}"/>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backgroundRemoval t="10000" b="90000" l="10000" r="90000">
                        <a14:foregroundMark x1="17000" y1="40000" x2="17750" y2="43333"/>
                        <a14:foregroundMark x1="11813" y1="48000" x2="12875" y2="52889"/>
                        <a14:foregroundMark x1="35625" y1="49333" x2="34875" y2="52889"/>
                        <a14:foregroundMark x1="44188" y1="49333" x2="44188" y2="51444"/>
                        <a14:foregroundMark x1="49875" y1="48000" x2="50000" y2="51667"/>
                        <a14:foregroundMark x1="58313" y1="47222" x2="58562" y2="50778"/>
                        <a14:foregroundMark x1="63938" y1="51444" x2="64188" y2="53333"/>
                        <a14:foregroundMark x1="72750" y1="49778" x2="72750" y2="52222"/>
                        <a14:foregroundMark x1="81063" y1="50333" x2="81188" y2="53333"/>
                        <a14:foregroundMark x1="81563" y1="42111" x2="81563" y2="42111"/>
                        <a14:foregroundMark x1="84750" y1="50333" x2="84750" y2="50333"/>
                      </a14:backgroundRemoval>
                    </a14:imgEffect>
                  </a14:imgLayer>
                </a14:imgProps>
              </a:ext>
              <a:ext uri="{28A0092B-C50C-407E-A947-70E740481C1C}">
                <a14:useLocalDpi xmlns:a14="http://schemas.microsoft.com/office/drawing/2010/main" val="0"/>
              </a:ext>
            </a:extLst>
          </a:blip>
          <a:srcRect t="26327" b="26123"/>
          <a:stretch/>
        </p:blipFill>
        <p:spPr bwMode="auto">
          <a:xfrm>
            <a:off x="8482695" y="388570"/>
            <a:ext cx="3461655" cy="925879"/>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9974454D-4C1A-32E6-93F8-E3F352622E07}"/>
              </a:ext>
            </a:extLst>
          </p:cNvPr>
          <p:cNvSpPr txBox="1"/>
          <p:nvPr/>
        </p:nvSpPr>
        <p:spPr>
          <a:xfrm>
            <a:off x="581916" y="641350"/>
            <a:ext cx="4504759" cy="461665"/>
          </a:xfrm>
          <a:prstGeom prst="rect">
            <a:avLst/>
          </a:prstGeom>
          <a:noFill/>
        </p:spPr>
        <p:txBody>
          <a:bodyPr wrap="none" rtlCol="0">
            <a:spAutoFit/>
          </a:bodyPr>
          <a:lstStyle/>
          <a:p>
            <a:r>
              <a:rPr lang="en-US" sz="2400">
                <a:solidFill>
                  <a:srgbClr val="1F2A5D"/>
                </a:solidFill>
                <a:latin typeface="Montserrat ExtraBold" pitchFamily="2" charset="0"/>
              </a:rPr>
              <a:t>Phần 2. Hướng dẫn cài đặt</a:t>
            </a:r>
          </a:p>
        </p:txBody>
      </p:sp>
      <p:sp>
        <p:nvSpPr>
          <p:cNvPr id="9" name="TextBox 8">
            <a:extLst>
              <a:ext uri="{FF2B5EF4-FFF2-40B4-BE49-F238E27FC236}">
                <a16:creationId xmlns:a16="http://schemas.microsoft.com/office/drawing/2014/main" id="{47AAA284-C9EE-BBB8-A8E3-2E63B6F137D7}"/>
              </a:ext>
            </a:extLst>
          </p:cNvPr>
          <p:cNvSpPr txBox="1"/>
          <p:nvPr/>
        </p:nvSpPr>
        <p:spPr>
          <a:xfrm>
            <a:off x="1520931" y="1509547"/>
            <a:ext cx="5424883" cy="583878"/>
          </a:xfrm>
          <a:prstGeom prst="rect">
            <a:avLst/>
          </a:prstGeom>
          <a:noFill/>
        </p:spPr>
        <p:txBody>
          <a:bodyPr wrap="none" rtlCol="0">
            <a:spAutoFit/>
          </a:bodyPr>
          <a:lstStyle/>
          <a:p>
            <a:pPr>
              <a:lnSpc>
                <a:spcPct val="150000"/>
              </a:lnSpc>
            </a:pPr>
            <a:r>
              <a:rPr lang="vi-VN" sz="2400" b="1">
                <a:latin typeface="Montserrat ExtraBold" pitchFamily="2" charset="0"/>
                <a:cs typeface="Arial" panose="020B0604020202020204" pitchFamily="34" charset="0"/>
              </a:rPr>
              <a:t>TRÊN MÁY CỤM MÁY PHÂN TÁN</a:t>
            </a:r>
            <a:endParaRPr lang="en-US" sz="2400" b="1">
              <a:latin typeface="Montserrat ExtraBold" pitchFamily="2" charset="0"/>
              <a:cs typeface="Arial" panose="020B0604020202020204" pitchFamily="34" charset="0"/>
            </a:endParaRPr>
          </a:p>
        </p:txBody>
      </p:sp>
      <p:sp>
        <p:nvSpPr>
          <p:cNvPr id="3" name="TextBox 2">
            <a:extLst>
              <a:ext uri="{FF2B5EF4-FFF2-40B4-BE49-F238E27FC236}">
                <a16:creationId xmlns:a16="http://schemas.microsoft.com/office/drawing/2014/main" id="{BA469C94-FD47-9572-6419-34B7AF534FF6}"/>
              </a:ext>
            </a:extLst>
          </p:cNvPr>
          <p:cNvSpPr txBox="1"/>
          <p:nvPr/>
        </p:nvSpPr>
        <p:spPr>
          <a:xfrm>
            <a:off x="1567542" y="2189718"/>
            <a:ext cx="10010775" cy="461024"/>
          </a:xfrm>
          <a:prstGeom prst="rect">
            <a:avLst/>
          </a:prstGeom>
          <a:noFill/>
        </p:spPr>
        <p:txBody>
          <a:bodyPr wrap="square">
            <a:spAutoFit/>
          </a:bodyPr>
          <a:lstStyle>
            <a:defPPr>
              <a:defRPr lang="en-US"/>
            </a:defPPr>
            <a:lvl1pPr>
              <a:lnSpc>
                <a:spcPct val="170000"/>
              </a:lnSpc>
              <a:defRPr b="1">
                <a:effectLst/>
                <a:latin typeface="Montserrat Light" pitchFamily="2" charset="0"/>
                <a:ea typeface="Calibri" panose="020F0502020204030204" pitchFamily="34" charset="0"/>
                <a:cs typeface="Arial" panose="020B0604020202020204" pitchFamily="34" charset="0"/>
              </a:defRPr>
            </a:lvl1pPr>
          </a:lstStyle>
          <a:p>
            <a:pPr>
              <a:lnSpc>
                <a:spcPct val="150000"/>
              </a:lnSpc>
            </a:pPr>
            <a:r>
              <a:rPr lang="vi-VN" i="1">
                <a:latin typeface="Montserrat" pitchFamily="2" charset="0"/>
              </a:rPr>
              <a:t>Bước 4: </a:t>
            </a:r>
            <a:r>
              <a:rPr lang="vi-VN" b="0">
                <a:latin typeface="Montserrat" pitchFamily="2" charset="0"/>
              </a:rPr>
              <a:t>Nhấn Ok cho đến khi vào được giao diện Admin Interface.</a:t>
            </a:r>
          </a:p>
        </p:txBody>
      </p:sp>
      <p:pic>
        <p:nvPicPr>
          <p:cNvPr id="5122" name="Picture 2" descr="A screenshot of a computer&#10;&#10;Description automatically generated">
            <a:extLst>
              <a:ext uri="{FF2B5EF4-FFF2-40B4-BE49-F238E27FC236}">
                <a16:creationId xmlns:a16="http://schemas.microsoft.com/office/drawing/2014/main" id="{2E57C518-2CA2-95A6-08E1-AC2F5E1562D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7258" y="3374571"/>
            <a:ext cx="5953125" cy="1685925"/>
          </a:xfrm>
          <a:prstGeom prst="rect">
            <a:avLst/>
          </a:prstGeom>
          <a:noFill/>
          <a:extLst>
            <a:ext uri="{909E8E84-426E-40DD-AFC4-6F175D3DCCD1}">
              <a14:hiddenFill xmlns:a14="http://schemas.microsoft.com/office/drawing/2010/main">
                <a:solidFill>
                  <a:srgbClr val="FFFFFF"/>
                </a:solidFill>
              </a14:hiddenFill>
            </a:ext>
          </a:extLst>
        </p:spPr>
      </p:pic>
      <p:pic>
        <p:nvPicPr>
          <p:cNvPr id="5121" name="Picture 1" descr="A screenshot of a computer&#10;&#10;Description automatically generated">
            <a:extLst>
              <a:ext uri="{FF2B5EF4-FFF2-40B4-BE49-F238E27FC236}">
                <a16:creationId xmlns:a16="http://schemas.microsoft.com/office/drawing/2014/main" id="{757988FF-9FAC-EEE3-3989-4F82E46F1D1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67086" y="3238954"/>
            <a:ext cx="5943600" cy="2828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59128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Rounded Corners 27">
            <a:extLst>
              <a:ext uri="{FF2B5EF4-FFF2-40B4-BE49-F238E27FC236}">
                <a16:creationId xmlns:a16="http://schemas.microsoft.com/office/drawing/2014/main" id="{FA99B016-E635-B117-4EB0-DFA316B873E7}"/>
              </a:ext>
            </a:extLst>
          </p:cNvPr>
          <p:cNvSpPr/>
          <p:nvPr/>
        </p:nvSpPr>
        <p:spPr>
          <a:xfrm rot="1377818">
            <a:off x="235305" y="447577"/>
            <a:ext cx="924135" cy="931382"/>
          </a:xfrm>
          <a:prstGeom prst="roundRect">
            <a:avLst>
              <a:gd name="adj" fmla="val 18260"/>
            </a:avLst>
          </a:prstGeom>
          <a:solidFill>
            <a:srgbClr val="87B8FD">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Rounded Corners 38">
            <a:extLst>
              <a:ext uri="{FF2B5EF4-FFF2-40B4-BE49-F238E27FC236}">
                <a16:creationId xmlns:a16="http://schemas.microsoft.com/office/drawing/2014/main" id="{D665972D-2CBE-28C7-AF34-1CC31672AE5F}"/>
              </a:ext>
            </a:extLst>
          </p:cNvPr>
          <p:cNvSpPr/>
          <p:nvPr/>
        </p:nvSpPr>
        <p:spPr>
          <a:xfrm rot="2797716">
            <a:off x="2231535" y="724668"/>
            <a:ext cx="364021" cy="366876"/>
          </a:xfrm>
          <a:prstGeom prst="roundRect">
            <a:avLst>
              <a:gd name="adj" fmla="val 13530"/>
            </a:avLst>
          </a:prstGeom>
          <a:solidFill>
            <a:srgbClr val="3472E1">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Rounded Corners 39">
            <a:extLst>
              <a:ext uri="{FF2B5EF4-FFF2-40B4-BE49-F238E27FC236}">
                <a16:creationId xmlns:a16="http://schemas.microsoft.com/office/drawing/2014/main" id="{7C173EB3-06B1-3A9F-6DC6-075F439C36DF}"/>
              </a:ext>
            </a:extLst>
          </p:cNvPr>
          <p:cNvSpPr/>
          <p:nvPr/>
        </p:nvSpPr>
        <p:spPr>
          <a:xfrm rot="2920270">
            <a:off x="1203091" y="-911058"/>
            <a:ext cx="1319699" cy="1330049"/>
          </a:xfrm>
          <a:prstGeom prst="roundRect">
            <a:avLst>
              <a:gd name="adj" fmla="val 13530"/>
            </a:avLst>
          </a:prstGeom>
          <a:solidFill>
            <a:srgbClr val="3472E1">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A True Multi-Model Database - MarkLogic Server - MarkLogic">
            <a:extLst>
              <a:ext uri="{FF2B5EF4-FFF2-40B4-BE49-F238E27FC236}">
                <a16:creationId xmlns:a16="http://schemas.microsoft.com/office/drawing/2014/main" id="{6F5944F5-7588-5016-4550-D1E0947C4080}"/>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backgroundRemoval t="10000" b="90000" l="10000" r="90000">
                        <a14:foregroundMark x1="17000" y1="40000" x2="17750" y2="43333"/>
                        <a14:foregroundMark x1="11813" y1="48000" x2="12875" y2="52889"/>
                        <a14:foregroundMark x1="35625" y1="49333" x2="34875" y2="52889"/>
                        <a14:foregroundMark x1="44188" y1="49333" x2="44188" y2="51444"/>
                        <a14:foregroundMark x1="49875" y1="48000" x2="50000" y2="51667"/>
                        <a14:foregroundMark x1="58313" y1="47222" x2="58562" y2="50778"/>
                        <a14:foregroundMark x1="63938" y1="51444" x2="64188" y2="53333"/>
                        <a14:foregroundMark x1="72750" y1="49778" x2="72750" y2="52222"/>
                        <a14:foregroundMark x1="81063" y1="50333" x2="81188" y2="53333"/>
                        <a14:foregroundMark x1="81563" y1="42111" x2="81563" y2="42111"/>
                        <a14:foregroundMark x1="84750" y1="50333" x2="84750" y2="50333"/>
                      </a14:backgroundRemoval>
                    </a14:imgEffect>
                  </a14:imgLayer>
                </a14:imgProps>
              </a:ext>
              <a:ext uri="{28A0092B-C50C-407E-A947-70E740481C1C}">
                <a14:useLocalDpi xmlns:a14="http://schemas.microsoft.com/office/drawing/2010/main" val="0"/>
              </a:ext>
            </a:extLst>
          </a:blip>
          <a:srcRect t="26327" b="26123"/>
          <a:stretch/>
        </p:blipFill>
        <p:spPr bwMode="auto">
          <a:xfrm>
            <a:off x="8482695" y="388570"/>
            <a:ext cx="3461655" cy="925879"/>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9974454D-4C1A-32E6-93F8-E3F352622E07}"/>
              </a:ext>
            </a:extLst>
          </p:cNvPr>
          <p:cNvSpPr txBox="1"/>
          <p:nvPr/>
        </p:nvSpPr>
        <p:spPr>
          <a:xfrm>
            <a:off x="581916" y="641350"/>
            <a:ext cx="6987810" cy="461665"/>
          </a:xfrm>
          <a:prstGeom prst="rect">
            <a:avLst/>
          </a:prstGeom>
          <a:noFill/>
        </p:spPr>
        <p:txBody>
          <a:bodyPr wrap="none" rtlCol="0">
            <a:spAutoFit/>
          </a:bodyPr>
          <a:lstStyle/>
          <a:p>
            <a:r>
              <a:rPr lang="en-US" sz="2400">
                <a:solidFill>
                  <a:srgbClr val="1F2A5D"/>
                </a:solidFill>
                <a:latin typeface="Montserrat ExtraBold" pitchFamily="2" charset="0"/>
              </a:rPr>
              <a:t>Phần </a:t>
            </a:r>
            <a:r>
              <a:rPr lang="vi-VN" sz="2400">
                <a:solidFill>
                  <a:srgbClr val="1F2A5D"/>
                </a:solidFill>
                <a:latin typeface="Montserrat ExtraBold" pitchFamily="2" charset="0"/>
              </a:rPr>
              <a:t>3</a:t>
            </a:r>
            <a:r>
              <a:rPr lang="en-US" sz="2400">
                <a:solidFill>
                  <a:srgbClr val="1F2A5D"/>
                </a:solidFill>
                <a:latin typeface="Montserrat ExtraBold" pitchFamily="2" charset="0"/>
              </a:rPr>
              <a:t>. </a:t>
            </a:r>
            <a:r>
              <a:rPr lang="vi-VN" sz="2400">
                <a:solidFill>
                  <a:srgbClr val="1F2A5D"/>
                </a:solidFill>
                <a:latin typeface="Montserrat ExtraBold" pitchFamily="2" charset="0"/>
              </a:rPr>
              <a:t>Thực nghiệm mô phỏng phân tán</a:t>
            </a:r>
            <a:endParaRPr lang="en-US" sz="2400">
              <a:solidFill>
                <a:srgbClr val="1F2A5D"/>
              </a:solidFill>
              <a:latin typeface="Montserrat ExtraBold" pitchFamily="2" charset="0"/>
            </a:endParaRPr>
          </a:p>
        </p:txBody>
      </p:sp>
      <p:sp>
        <p:nvSpPr>
          <p:cNvPr id="3" name="TextBox 2">
            <a:extLst>
              <a:ext uri="{FF2B5EF4-FFF2-40B4-BE49-F238E27FC236}">
                <a16:creationId xmlns:a16="http://schemas.microsoft.com/office/drawing/2014/main" id="{F4B1A48B-B09E-D0C6-C4F8-36791F9A0523}"/>
              </a:ext>
            </a:extLst>
          </p:cNvPr>
          <p:cNvSpPr txBox="1"/>
          <p:nvPr/>
        </p:nvSpPr>
        <p:spPr>
          <a:xfrm>
            <a:off x="1479191" y="2529144"/>
            <a:ext cx="9233618" cy="584775"/>
          </a:xfrm>
          <a:prstGeom prst="rect">
            <a:avLst/>
          </a:prstGeom>
          <a:noFill/>
        </p:spPr>
        <p:txBody>
          <a:bodyPr wrap="none" rtlCol="0">
            <a:spAutoFit/>
          </a:bodyPr>
          <a:lstStyle/>
          <a:p>
            <a:r>
              <a:rPr lang="en-US" sz="3200">
                <a:solidFill>
                  <a:srgbClr val="1F2A5D"/>
                </a:solidFill>
                <a:latin typeface="Montserrat ExtraBold" pitchFamily="2" charset="0"/>
              </a:rPr>
              <a:t>Phần </a:t>
            </a:r>
            <a:r>
              <a:rPr lang="vi-VN" sz="3200">
                <a:solidFill>
                  <a:srgbClr val="1F2A5D"/>
                </a:solidFill>
                <a:latin typeface="Montserrat ExtraBold" pitchFamily="2" charset="0"/>
              </a:rPr>
              <a:t>3</a:t>
            </a:r>
            <a:r>
              <a:rPr lang="en-US" sz="3200">
                <a:solidFill>
                  <a:srgbClr val="1F2A5D"/>
                </a:solidFill>
                <a:latin typeface="Montserrat ExtraBold" pitchFamily="2" charset="0"/>
              </a:rPr>
              <a:t>. </a:t>
            </a:r>
            <a:r>
              <a:rPr lang="vi-VN" sz="3200">
                <a:solidFill>
                  <a:srgbClr val="1F2A5D"/>
                </a:solidFill>
                <a:latin typeface="Montserrat ExtraBold" pitchFamily="2" charset="0"/>
              </a:rPr>
              <a:t>Thực nghiệm mô phỏng phân tán</a:t>
            </a:r>
            <a:endParaRPr lang="en-US" sz="3200">
              <a:solidFill>
                <a:srgbClr val="1F2A5D"/>
              </a:solidFill>
              <a:latin typeface="Montserrat ExtraBold" pitchFamily="2" charset="0"/>
            </a:endParaRPr>
          </a:p>
        </p:txBody>
      </p:sp>
      <p:sp>
        <p:nvSpPr>
          <p:cNvPr id="7" name="TextBox 6">
            <a:extLst>
              <a:ext uri="{FF2B5EF4-FFF2-40B4-BE49-F238E27FC236}">
                <a16:creationId xmlns:a16="http://schemas.microsoft.com/office/drawing/2014/main" id="{292DCDC1-5882-5194-EB1A-63EAC65A7A24}"/>
              </a:ext>
            </a:extLst>
          </p:cNvPr>
          <p:cNvSpPr txBox="1"/>
          <p:nvPr/>
        </p:nvSpPr>
        <p:spPr>
          <a:xfrm>
            <a:off x="3399589" y="3289012"/>
            <a:ext cx="5392823" cy="461665"/>
          </a:xfrm>
          <a:prstGeom prst="rect">
            <a:avLst/>
          </a:prstGeom>
          <a:noFill/>
        </p:spPr>
        <p:txBody>
          <a:bodyPr wrap="none" rtlCol="0">
            <a:spAutoFit/>
          </a:bodyPr>
          <a:lstStyle/>
          <a:p>
            <a:r>
              <a:rPr lang="vi-VN" sz="2400">
                <a:solidFill>
                  <a:srgbClr val="87B8FD"/>
                </a:solidFill>
                <a:latin typeface="Montserrat ExtraBold" pitchFamily="2" charset="0"/>
              </a:rPr>
              <a:t>Mô tả bài toán đặt ra với dữ liệu</a:t>
            </a:r>
            <a:endParaRPr lang="en-US" sz="2400">
              <a:solidFill>
                <a:srgbClr val="87B8FD"/>
              </a:solidFill>
              <a:latin typeface="Montserrat ExtraBold" pitchFamily="2" charset="0"/>
            </a:endParaRPr>
          </a:p>
        </p:txBody>
      </p:sp>
      <p:sp>
        <p:nvSpPr>
          <p:cNvPr id="13" name="TextBox 12">
            <a:extLst>
              <a:ext uri="{FF2B5EF4-FFF2-40B4-BE49-F238E27FC236}">
                <a16:creationId xmlns:a16="http://schemas.microsoft.com/office/drawing/2014/main" id="{68EADE93-9243-5F1C-17FE-82E2D168FE15}"/>
              </a:ext>
            </a:extLst>
          </p:cNvPr>
          <p:cNvSpPr txBox="1"/>
          <p:nvPr/>
        </p:nvSpPr>
        <p:spPr>
          <a:xfrm>
            <a:off x="3749043" y="3849450"/>
            <a:ext cx="4693914" cy="461665"/>
          </a:xfrm>
          <a:prstGeom prst="rect">
            <a:avLst/>
          </a:prstGeom>
          <a:noFill/>
        </p:spPr>
        <p:txBody>
          <a:bodyPr wrap="none" rtlCol="0">
            <a:spAutoFit/>
          </a:bodyPr>
          <a:lstStyle/>
          <a:p>
            <a:r>
              <a:rPr lang="vi-VN" sz="2400">
                <a:solidFill>
                  <a:srgbClr val="87B8FD"/>
                </a:solidFill>
                <a:latin typeface="Montserrat ExtraBold" pitchFamily="2" charset="0"/>
              </a:rPr>
              <a:t>Mô tả cấu trúc dữ liệu bảng</a:t>
            </a:r>
            <a:endParaRPr lang="en-US" sz="2400">
              <a:solidFill>
                <a:srgbClr val="87B8FD"/>
              </a:solidFill>
              <a:latin typeface="Montserrat ExtraBold" pitchFamily="2" charset="0"/>
            </a:endParaRPr>
          </a:p>
        </p:txBody>
      </p:sp>
      <p:sp>
        <p:nvSpPr>
          <p:cNvPr id="9" name="TextBox 8">
            <a:extLst>
              <a:ext uri="{FF2B5EF4-FFF2-40B4-BE49-F238E27FC236}">
                <a16:creationId xmlns:a16="http://schemas.microsoft.com/office/drawing/2014/main" id="{64E40426-C997-6403-681F-084BB7716F21}"/>
              </a:ext>
            </a:extLst>
          </p:cNvPr>
          <p:cNvSpPr txBox="1"/>
          <p:nvPr/>
        </p:nvSpPr>
        <p:spPr>
          <a:xfrm>
            <a:off x="4144985" y="4430022"/>
            <a:ext cx="3902030" cy="461665"/>
          </a:xfrm>
          <a:prstGeom prst="rect">
            <a:avLst/>
          </a:prstGeom>
          <a:noFill/>
        </p:spPr>
        <p:txBody>
          <a:bodyPr wrap="none" rtlCol="0">
            <a:spAutoFit/>
          </a:bodyPr>
          <a:lstStyle/>
          <a:p>
            <a:r>
              <a:rPr lang="vi-VN" sz="2400">
                <a:solidFill>
                  <a:srgbClr val="87B8FD"/>
                </a:solidFill>
                <a:latin typeface="Montserrat ExtraBold" pitchFamily="2" charset="0"/>
              </a:rPr>
              <a:t>Các bước thực nghiệm</a:t>
            </a:r>
            <a:endParaRPr lang="en-US" sz="2400">
              <a:solidFill>
                <a:srgbClr val="87B8FD"/>
              </a:solidFill>
              <a:latin typeface="Montserrat ExtraBold" pitchFamily="2" charset="0"/>
            </a:endParaRPr>
          </a:p>
        </p:txBody>
      </p:sp>
    </p:spTree>
    <p:extLst>
      <p:ext uri="{BB962C8B-B14F-4D97-AF65-F5344CB8AC3E}">
        <p14:creationId xmlns:p14="http://schemas.microsoft.com/office/powerpoint/2010/main" val="8741460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Rounded Corners 27">
            <a:extLst>
              <a:ext uri="{FF2B5EF4-FFF2-40B4-BE49-F238E27FC236}">
                <a16:creationId xmlns:a16="http://schemas.microsoft.com/office/drawing/2014/main" id="{FA99B016-E635-B117-4EB0-DFA316B873E7}"/>
              </a:ext>
            </a:extLst>
          </p:cNvPr>
          <p:cNvSpPr/>
          <p:nvPr/>
        </p:nvSpPr>
        <p:spPr>
          <a:xfrm rot="1377818">
            <a:off x="235305" y="447577"/>
            <a:ext cx="924135" cy="931382"/>
          </a:xfrm>
          <a:prstGeom prst="roundRect">
            <a:avLst>
              <a:gd name="adj" fmla="val 18260"/>
            </a:avLst>
          </a:prstGeom>
          <a:solidFill>
            <a:srgbClr val="87B8FD">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Rounded Corners 38">
            <a:extLst>
              <a:ext uri="{FF2B5EF4-FFF2-40B4-BE49-F238E27FC236}">
                <a16:creationId xmlns:a16="http://schemas.microsoft.com/office/drawing/2014/main" id="{D665972D-2CBE-28C7-AF34-1CC31672AE5F}"/>
              </a:ext>
            </a:extLst>
          </p:cNvPr>
          <p:cNvSpPr/>
          <p:nvPr/>
        </p:nvSpPr>
        <p:spPr>
          <a:xfrm rot="2797716">
            <a:off x="2231535" y="724668"/>
            <a:ext cx="364021" cy="366876"/>
          </a:xfrm>
          <a:prstGeom prst="roundRect">
            <a:avLst>
              <a:gd name="adj" fmla="val 13530"/>
            </a:avLst>
          </a:prstGeom>
          <a:solidFill>
            <a:srgbClr val="3472E1">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Rounded Corners 39">
            <a:extLst>
              <a:ext uri="{FF2B5EF4-FFF2-40B4-BE49-F238E27FC236}">
                <a16:creationId xmlns:a16="http://schemas.microsoft.com/office/drawing/2014/main" id="{7C173EB3-06B1-3A9F-6DC6-075F439C36DF}"/>
              </a:ext>
            </a:extLst>
          </p:cNvPr>
          <p:cNvSpPr/>
          <p:nvPr/>
        </p:nvSpPr>
        <p:spPr>
          <a:xfrm rot="2920270">
            <a:off x="1203091" y="-911058"/>
            <a:ext cx="1319699" cy="1330049"/>
          </a:xfrm>
          <a:prstGeom prst="roundRect">
            <a:avLst>
              <a:gd name="adj" fmla="val 13530"/>
            </a:avLst>
          </a:prstGeom>
          <a:solidFill>
            <a:srgbClr val="3472E1">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A True Multi-Model Database - MarkLogic Server - MarkLogic">
            <a:extLst>
              <a:ext uri="{FF2B5EF4-FFF2-40B4-BE49-F238E27FC236}">
                <a16:creationId xmlns:a16="http://schemas.microsoft.com/office/drawing/2014/main" id="{6F5944F5-7588-5016-4550-D1E0947C4080}"/>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backgroundRemoval t="10000" b="90000" l="10000" r="90000">
                        <a14:foregroundMark x1="17000" y1="40000" x2="17750" y2="43333"/>
                        <a14:foregroundMark x1="11813" y1="48000" x2="12875" y2="52889"/>
                        <a14:foregroundMark x1="35625" y1="49333" x2="34875" y2="52889"/>
                        <a14:foregroundMark x1="44188" y1="49333" x2="44188" y2="51444"/>
                        <a14:foregroundMark x1="49875" y1="48000" x2="50000" y2="51667"/>
                        <a14:foregroundMark x1="58313" y1="47222" x2="58562" y2="50778"/>
                        <a14:foregroundMark x1="63938" y1="51444" x2="64188" y2="53333"/>
                        <a14:foregroundMark x1="72750" y1="49778" x2="72750" y2="52222"/>
                        <a14:foregroundMark x1="81063" y1="50333" x2="81188" y2="53333"/>
                        <a14:foregroundMark x1="81563" y1="42111" x2="81563" y2="42111"/>
                        <a14:foregroundMark x1="84750" y1="50333" x2="84750" y2="50333"/>
                      </a14:backgroundRemoval>
                    </a14:imgEffect>
                  </a14:imgLayer>
                </a14:imgProps>
              </a:ext>
              <a:ext uri="{28A0092B-C50C-407E-A947-70E740481C1C}">
                <a14:useLocalDpi xmlns:a14="http://schemas.microsoft.com/office/drawing/2010/main" val="0"/>
              </a:ext>
            </a:extLst>
          </a:blip>
          <a:srcRect t="26327" b="26123"/>
          <a:stretch/>
        </p:blipFill>
        <p:spPr bwMode="auto">
          <a:xfrm>
            <a:off x="8482695" y="388570"/>
            <a:ext cx="3461655" cy="925879"/>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47AAA284-C9EE-BBB8-A8E3-2E63B6F137D7}"/>
              </a:ext>
            </a:extLst>
          </p:cNvPr>
          <p:cNvSpPr txBox="1"/>
          <p:nvPr/>
        </p:nvSpPr>
        <p:spPr>
          <a:xfrm>
            <a:off x="1520931" y="1509547"/>
            <a:ext cx="6431569" cy="583878"/>
          </a:xfrm>
          <a:prstGeom prst="rect">
            <a:avLst/>
          </a:prstGeom>
          <a:noFill/>
        </p:spPr>
        <p:txBody>
          <a:bodyPr wrap="none" rtlCol="0">
            <a:spAutoFit/>
          </a:bodyPr>
          <a:lstStyle/>
          <a:p>
            <a:pPr>
              <a:lnSpc>
                <a:spcPct val="150000"/>
              </a:lnSpc>
            </a:pPr>
            <a:r>
              <a:rPr lang="vi-VN" sz="2400" b="1">
                <a:latin typeface="Montserrat ExtraBold" pitchFamily="2" charset="0"/>
                <a:cs typeface="Arial" panose="020B0604020202020204" pitchFamily="34" charset="0"/>
              </a:rPr>
              <a:t>MÔ TẢ BÀI TOÁN ĐẶT RA VỚI DỮ LIỆU</a:t>
            </a:r>
            <a:endParaRPr lang="en-US" sz="2400" b="1">
              <a:latin typeface="Montserrat ExtraBold" pitchFamily="2" charset="0"/>
              <a:cs typeface="Arial" panose="020B0604020202020204" pitchFamily="34" charset="0"/>
            </a:endParaRPr>
          </a:p>
        </p:txBody>
      </p:sp>
      <p:sp>
        <p:nvSpPr>
          <p:cNvPr id="3" name="TextBox 2">
            <a:extLst>
              <a:ext uri="{FF2B5EF4-FFF2-40B4-BE49-F238E27FC236}">
                <a16:creationId xmlns:a16="http://schemas.microsoft.com/office/drawing/2014/main" id="{BA469C94-FD47-9572-6419-34B7AF534FF6}"/>
              </a:ext>
            </a:extLst>
          </p:cNvPr>
          <p:cNvSpPr txBox="1"/>
          <p:nvPr/>
        </p:nvSpPr>
        <p:spPr>
          <a:xfrm>
            <a:off x="1567542" y="2189718"/>
            <a:ext cx="10010775" cy="2123017"/>
          </a:xfrm>
          <a:prstGeom prst="rect">
            <a:avLst/>
          </a:prstGeom>
          <a:noFill/>
        </p:spPr>
        <p:txBody>
          <a:bodyPr wrap="square">
            <a:spAutoFit/>
          </a:bodyPr>
          <a:lstStyle>
            <a:defPPr>
              <a:defRPr lang="en-US"/>
            </a:defPPr>
            <a:lvl1pPr>
              <a:lnSpc>
                <a:spcPct val="170000"/>
              </a:lnSpc>
              <a:defRPr b="1">
                <a:effectLst/>
                <a:latin typeface="Montserrat Light" pitchFamily="2" charset="0"/>
                <a:ea typeface="Calibri" panose="020F0502020204030204" pitchFamily="34" charset="0"/>
                <a:cs typeface="Arial" panose="020B0604020202020204" pitchFamily="34" charset="0"/>
              </a:defRPr>
            </a:lvl1pPr>
          </a:lstStyle>
          <a:p>
            <a:pPr>
              <a:lnSpc>
                <a:spcPct val="150000"/>
              </a:lnSpc>
            </a:pPr>
            <a:r>
              <a:rPr lang="vi-VN" b="0">
                <a:latin typeface="Montserrat" pitchFamily="2" charset="0"/>
              </a:rPr>
              <a:t>Xây dựng một hệ thống chuỗi cửa hàng bán cà phê gồm 2 cửa hàng ở vị trí khác nhau, mỗi cửa hàng có danh sách các mặt hàng cà phê có sẵn tại cửa hàng đó. Thiết kế cơ sở dữ liệu phân tán bao gồm nhiều cửa hàng, cho phép các cửa hàng truy xuất, tra cứu dữ liệu của các cửa hàng trong chuỗi cửa hàng với nhau thông qua bất kì một cửa hàng trong chuỗi để biết được mặt hàng cà phê đó có sẵn ở cửa hàng nào.</a:t>
            </a:r>
          </a:p>
        </p:txBody>
      </p:sp>
      <p:sp>
        <p:nvSpPr>
          <p:cNvPr id="7" name="TextBox 6">
            <a:extLst>
              <a:ext uri="{FF2B5EF4-FFF2-40B4-BE49-F238E27FC236}">
                <a16:creationId xmlns:a16="http://schemas.microsoft.com/office/drawing/2014/main" id="{54C07979-5968-8B0B-61F5-72B1754096FC}"/>
              </a:ext>
            </a:extLst>
          </p:cNvPr>
          <p:cNvSpPr txBox="1"/>
          <p:nvPr/>
        </p:nvSpPr>
        <p:spPr>
          <a:xfrm>
            <a:off x="581916" y="641350"/>
            <a:ext cx="6987810" cy="461665"/>
          </a:xfrm>
          <a:prstGeom prst="rect">
            <a:avLst/>
          </a:prstGeom>
          <a:noFill/>
        </p:spPr>
        <p:txBody>
          <a:bodyPr wrap="none" rtlCol="0">
            <a:spAutoFit/>
          </a:bodyPr>
          <a:lstStyle/>
          <a:p>
            <a:r>
              <a:rPr lang="en-US" sz="2400">
                <a:solidFill>
                  <a:srgbClr val="1F2A5D"/>
                </a:solidFill>
                <a:latin typeface="Montserrat ExtraBold" pitchFamily="2" charset="0"/>
              </a:rPr>
              <a:t>Phần </a:t>
            </a:r>
            <a:r>
              <a:rPr lang="vi-VN" sz="2400">
                <a:solidFill>
                  <a:srgbClr val="1F2A5D"/>
                </a:solidFill>
                <a:latin typeface="Montserrat ExtraBold" pitchFamily="2" charset="0"/>
              </a:rPr>
              <a:t>3</a:t>
            </a:r>
            <a:r>
              <a:rPr lang="en-US" sz="2400">
                <a:solidFill>
                  <a:srgbClr val="1F2A5D"/>
                </a:solidFill>
                <a:latin typeface="Montserrat ExtraBold" pitchFamily="2" charset="0"/>
              </a:rPr>
              <a:t>. </a:t>
            </a:r>
            <a:r>
              <a:rPr lang="vi-VN" sz="2400">
                <a:solidFill>
                  <a:srgbClr val="1F2A5D"/>
                </a:solidFill>
                <a:latin typeface="Montserrat ExtraBold" pitchFamily="2" charset="0"/>
              </a:rPr>
              <a:t>Thực nghiệm mô phỏng phân tán</a:t>
            </a:r>
            <a:endParaRPr lang="en-US" sz="2400">
              <a:solidFill>
                <a:srgbClr val="1F2A5D"/>
              </a:solidFill>
              <a:latin typeface="Montserrat ExtraBold" pitchFamily="2" charset="0"/>
            </a:endParaRPr>
          </a:p>
        </p:txBody>
      </p:sp>
      <p:pic>
        <p:nvPicPr>
          <p:cNvPr id="16" name="Graphic 15" descr="Kiosk outline">
            <a:extLst>
              <a:ext uri="{FF2B5EF4-FFF2-40B4-BE49-F238E27FC236}">
                <a16:creationId xmlns:a16="http://schemas.microsoft.com/office/drawing/2014/main" id="{A50CC7D8-1103-5C24-F4FC-BF6F8C854DC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148686" y="4367628"/>
            <a:ext cx="1526400" cy="1526400"/>
          </a:xfrm>
          <a:prstGeom prst="rect">
            <a:avLst/>
          </a:prstGeom>
        </p:spPr>
      </p:pic>
      <p:pic>
        <p:nvPicPr>
          <p:cNvPr id="26" name="Graphic 25" descr="Circle with left arrow with solid fill">
            <a:extLst>
              <a:ext uri="{FF2B5EF4-FFF2-40B4-BE49-F238E27FC236}">
                <a16:creationId xmlns:a16="http://schemas.microsoft.com/office/drawing/2014/main" id="{F32C6D79-9596-22E7-C233-EB318D5E1AC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0800000">
            <a:off x="5715000" y="4728028"/>
            <a:ext cx="914400" cy="914400"/>
          </a:xfrm>
          <a:prstGeom prst="rect">
            <a:avLst/>
          </a:prstGeom>
        </p:spPr>
      </p:pic>
      <p:pic>
        <p:nvPicPr>
          <p:cNvPr id="30" name="Graphic 29" descr="Store outline">
            <a:extLst>
              <a:ext uri="{FF2B5EF4-FFF2-40B4-BE49-F238E27FC236}">
                <a16:creationId xmlns:a16="http://schemas.microsoft.com/office/drawing/2014/main" id="{5F9059B9-320F-EBDD-2DC0-924016741C6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674172" y="4367628"/>
            <a:ext cx="1439315" cy="1439315"/>
          </a:xfrm>
          <a:prstGeom prst="rect">
            <a:avLst/>
          </a:prstGeom>
        </p:spPr>
      </p:pic>
    </p:spTree>
    <p:extLst>
      <p:ext uri="{BB962C8B-B14F-4D97-AF65-F5344CB8AC3E}">
        <p14:creationId xmlns:p14="http://schemas.microsoft.com/office/powerpoint/2010/main" val="38871424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Rounded Corners 27">
            <a:extLst>
              <a:ext uri="{FF2B5EF4-FFF2-40B4-BE49-F238E27FC236}">
                <a16:creationId xmlns:a16="http://schemas.microsoft.com/office/drawing/2014/main" id="{FA99B016-E635-B117-4EB0-DFA316B873E7}"/>
              </a:ext>
            </a:extLst>
          </p:cNvPr>
          <p:cNvSpPr/>
          <p:nvPr/>
        </p:nvSpPr>
        <p:spPr>
          <a:xfrm rot="1377818">
            <a:off x="235305" y="447577"/>
            <a:ext cx="924135" cy="931382"/>
          </a:xfrm>
          <a:prstGeom prst="roundRect">
            <a:avLst>
              <a:gd name="adj" fmla="val 18260"/>
            </a:avLst>
          </a:prstGeom>
          <a:solidFill>
            <a:srgbClr val="87B8FD">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Rounded Corners 38">
            <a:extLst>
              <a:ext uri="{FF2B5EF4-FFF2-40B4-BE49-F238E27FC236}">
                <a16:creationId xmlns:a16="http://schemas.microsoft.com/office/drawing/2014/main" id="{D665972D-2CBE-28C7-AF34-1CC31672AE5F}"/>
              </a:ext>
            </a:extLst>
          </p:cNvPr>
          <p:cNvSpPr/>
          <p:nvPr/>
        </p:nvSpPr>
        <p:spPr>
          <a:xfrm rot="2797716">
            <a:off x="2231535" y="724668"/>
            <a:ext cx="364021" cy="366876"/>
          </a:xfrm>
          <a:prstGeom prst="roundRect">
            <a:avLst>
              <a:gd name="adj" fmla="val 13530"/>
            </a:avLst>
          </a:prstGeom>
          <a:solidFill>
            <a:srgbClr val="3472E1">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Rounded Corners 39">
            <a:extLst>
              <a:ext uri="{FF2B5EF4-FFF2-40B4-BE49-F238E27FC236}">
                <a16:creationId xmlns:a16="http://schemas.microsoft.com/office/drawing/2014/main" id="{7C173EB3-06B1-3A9F-6DC6-075F439C36DF}"/>
              </a:ext>
            </a:extLst>
          </p:cNvPr>
          <p:cNvSpPr/>
          <p:nvPr/>
        </p:nvSpPr>
        <p:spPr>
          <a:xfrm rot="2920270">
            <a:off x="1203091" y="-911058"/>
            <a:ext cx="1319699" cy="1330049"/>
          </a:xfrm>
          <a:prstGeom prst="roundRect">
            <a:avLst>
              <a:gd name="adj" fmla="val 13530"/>
            </a:avLst>
          </a:prstGeom>
          <a:solidFill>
            <a:srgbClr val="3472E1">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A True Multi-Model Database - MarkLogic Server - MarkLogic">
            <a:extLst>
              <a:ext uri="{FF2B5EF4-FFF2-40B4-BE49-F238E27FC236}">
                <a16:creationId xmlns:a16="http://schemas.microsoft.com/office/drawing/2014/main" id="{6F5944F5-7588-5016-4550-D1E0947C4080}"/>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backgroundRemoval t="10000" b="90000" l="10000" r="90000">
                        <a14:foregroundMark x1="17000" y1="40000" x2="17750" y2="43333"/>
                        <a14:foregroundMark x1="11813" y1="48000" x2="12875" y2="52889"/>
                        <a14:foregroundMark x1="35625" y1="49333" x2="34875" y2="52889"/>
                        <a14:foregroundMark x1="44188" y1="49333" x2="44188" y2="51444"/>
                        <a14:foregroundMark x1="49875" y1="48000" x2="50000" y2="51667"/>
                        <a14:foregroundMark x1="58313" y1="47222" x2="58562" y2="50778"/>
                        <a14:foregroundMark x1="63938" y1="51444" x2="64188" y2="53333"/>
                        <a14:foregroundMark x1="72750" y1="49778" x2="72750" y2="52222"/>
                        <a14:foregroundMark x1="81063" y1="50333" x2="81188" y2="53333"/>
                        <a14:foregroundMark x1="81563" y1="42111" x2="81563" y2="42111"/>
                        <a14:foregroundMark x1="84750" y1="50333" x2="84750" y2="50333"/>
                      </a14:backgroundRemoval>
                    </a14:imgEffect>
                  </a14:imgLayer>
                </a14:imgProps>
              </a:ext>
              <a:ext uri="{28A0092B-C50C-407E-A947-70E740481C1C}">
                <a14:useLocalDpi xmlns:a14="http://schemas.microsoft.com/office/drawing/2010/main" val="0"/>
              </a:ext>
            </a:extLst>
          </a:blip>
          <a:srcRect t="26327" b="26123"/>
          <a:stretch/>
        </p:blipFill>
        <p:spPr bwMode="auto">
          <a:xfrm>
            <a:off x="8482695" y="388570"/>
            <a:ext cx="3461655" cy="925879"/>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47AAA284-C9EE-BBB8-A8E3-2E63B6F137D7}"/>
              </a:ext>
            </a:extLst>
          </p:cNvPr>
          <p:cNvSpPr txBox="1"/>
          <p:nvPr/>
        </p:nvSpPr>
        <p:spPr>
          <a:xfrm>
            <a:off x="1520931" y="1509547"/>
            <a:ext cx="6078908" cy="583878"/>
          </a:xfrm>
          <a:prstGeom prst="rect">
            <a:avLst/>
          </a:prstGeom>
          <a:noFill/>
        </p:spPr>
        <p:txBody>
          <a:bodyPr wrap="none" rtlCol="0">
            <a:spAutoFit/>
          </a:bodyPr>
          <a:lstStyle/>
          <a:p>
            <a:pPr>
              <a:lnSpc>
                <a:spcPct val="150000"/>
              </a:lnSpc>
            </a:pPr>
            <a:r>
              <a:rPr lang="vi-VN" sz="2400" b="1">
                <a:latin typeface="Montserrat ExtraBold" pitchFamily="2" charset="0"/>
                <a:cs typeface="Arial" panose="020B0604020202020204" pitchFamily="34" charset="0"/>
              </a:rPr>
              <a:t>MÔ TẢ CẤU TRÚC DỮ LIỆU SỬ DỤNG</a:t>
            </a:r>
            <a:endParaRPr lang="en-US" sz="2400" b="1">
              <a:latin typeface="Montserrat ExtraBold" pitchFamily="2" charset="0"/>
              <a:cs typeface="Arial" panose="020B0604020202020204" pitchFamily="34" charset="0"/>
            </a:endParaRPr>
          </a:p>
        </p:txBody>
      </p:sp>
      <p:sp>
        <p:nvSpPr>
          <p:cNvPr id="3" name="TextBox 2">
            <a:extLst>
              <a:ext uri="{FF2B5EF4-FFF2-40B4-BE49-F238E27FC236}">
                <a16:creationId xmlns:a16="http://schemas.microsoft.com/office/drawing/2014/main" id="{BA469C94-FD47-9572-6419-34B7AF534FF6}"/>
              </a:ext>
            </a:extLst>
          </p:cNvPr>
          <p:cNvSpPr txBox="1"/>
          <p:nvPr/>
        </p:nvSpPr>
        <p:spPr>
          <a:xfrm>
            <a:off x="1567542" y="2189718"/>
            <a:ext cx="10010775" cy="1292020"/>
          </a:xfrm>
          <a:prstGeom prst="rect">
            <a:avLst/>
          </a:prstGeom>
          <a:noFill/>
        </p:spPr>
        <p:txBody>
          <a:bodyPr wrap="square">
            <a:spAutoFit/>
          </a:bodyPr>
          <a:lstStyle>
            <a:defPPr>
              <a:defRPr lang="en-US"/>
            </a:defPPr>
            <a:lvl1pPr>
              <a:lnSpc>
                <a:spcPct val="170000"/>
              </a:lnSpc>
              <a:defRPr b="1">
                <a:effectLst/>
                <a:latin typeface="Montserrat Light" pitchFamily="2" charset="0"/>
                <a:ea typeface="Calibri" panose="020F0502020204030204" pitchFamily="34" charset="0"/>
                <a:cs typeface="Arial" panose="020B0604020202020204" pitchFamily="34" charset="0"/>
              </a:defRPr>
            </a:lvl1pPr>
          </a:lstStyle>
          <a:p>
            <a:pPr>
              <a:lnSpc>
                <a:spcPct val="150000"/>
              </a:lnSpc>
            </a:pPr>
            <a:r>
              <a:rPr lang="vi-VN" b="0">
                <a:latin typeface="Montserrat" pitchFamily="2" charset="0"/>
              </a:rPr>
              <a:t>Cấu trúc dữ liệu được chia thành 4 tài liệu gồm: 3 tài liệu lưu trữ thông tin của 3 loại sản phẩm (cà phê) ở cửa hàng tương ứng; 1 tài liệu lưu trữ thông tin, địa chỉ của cửa hàng trong chuỗi cửa hàng.</a:t>
            </a:r>
          </a:p>
        </p:txBody>
      </p:sp>
      <p:sp>
        <p:nvSpPr>
          <p:cNvPr id="7" name="TextBox 6">
            <a:extLst>
              <a:ext uri="{FF2B5EF4-FFF2-40B4-BE49-F238E27FC236}">
                <a16:creationId xmlns:a16="http://schemas.microsoft.com/office/drawing/2014/main" id="{54C07979-5968-8B0B-61F5-72B1754096FC}"/>
              </a:ext>
            </a:extLst>
          </p:cNvPr>
          <p:cNvSpPr txBox="1"/>
          <p:nvPr/>
        </p:nvSpPr>
        <p:spPr>
          <a:xfrm>
            <a:off x="581916" y="641350"/>
            <a:ext cx="6987810" cy="461665"/>
          </a:xfrm>
          <a:prstGeom prst="rect">
            <a:avLst/>
          </a:prstGeom>
          <a:noFill/>
        </p:spPr>
        <p:txBody>
          <a:bodyPr wrap="none" rtlCol="0">
            <a:spAutoFit/>
          </a:bodyPr>
          <a:lstStyle/>
          <a:p>
            <a:r>
              <a:rPr lang="en-US" sz="2400">
                <a:solidFill>
                  <a:srgbClr val="1F2A5D"/>
                </a:solidFill>
                <a:latin typeface="Montserrat ExtraBold" pitchFamily="2" charset="0"/>
              </a:rPr>
              <a:t>Phần </a:t>
            </a:r>
            <a:r>
              <a:rPr lang="vi-VN" sz="2400">
                <a:solidFill>
                  <a:srgbClr val="1F2A5D"/>
                </a:solidFill>
                <a:latin typeface="Montserrat ExtraBold" pitchFamily="2" charset="0"/>
              </a:rPr>
              <a:t>3</a:t>
            </a:r>
            <a:r>
              <a:rPr lang="en-US" sz="2400">
                <a:solidFill>
                  <a:srgbClr val="1F2A5D"/>
                </a:solidFill>
                <a:latin typeface="Montserrat ExtraBold" pitchFamily="2" charset="0"/>
              </a:rPr>
              <a:t>. </a:t>
            </a:r>
            <a:r>
              <a:rPr lang="vi-VN" sz="2400">
                <a:solidFill>
                  <a:srgbClr val="1F2A5D"/>
                </a:solidFill>
                <a:latin typeface="Montserrat ExtraBold" pitchFamily="2" charset="0"/>
              </a:rPr>
              <a:t>Thực nghiệm mô phỏng phân tán</a:t>
            </a:r>
            <a:endParaRPr lang="en-US" sz="2400">
              <a:solidFill>
                <a:srgbClr val="1F2A5D"/>
              </a:solidFill>
              <a:latin typeface="Montserrat ExtraBold" pitchFamily="2" charset="0"/>
            </a:endParaRPr>
          </a:p>
        </p:txBody>
      </p:sp>
      <p:pic>
        <p:nvPicPr>
          <p:cNvPr id="8" name="Picture 7" descr="A screenshot of a computer program&#10;&#10;Description automatically generated">
            <a:extLst>
              <a:ext uri="{FF2B5EF4-FFF2-40B4-BE49-F238E27FC236}">
                <a16:creationId xmlns:a16="http://schemas.microsoft.com/office/drawing/2014/main" id="{98CE5840-4010-6363-D3F7-D9BB3161C404}"/>
              </a:ext>
            </a:extLst>
          </p:cNvPr>
          <p:cNvPicPr>
            <a:picLocks noChangeAspect="1"/>
          </p:cNvPicPr>
          <p:nvPr/>
        </p:nvPicPr>
        <p:blipFill>
          <a:blip r:embed="rId4"/>
          <a:stretch>
            <a:fillRect/>
          </a:stretch>
        </p:blipFill>
        <p:spPr>
          <a:xfrm>
            <a:off x="1651590" y="3581400"/>
            <a:ext cx="3573554" cy="3112450"/>
          </a:xfrm>
          <a:prstGeom prst="rect">
            <a:avLst/>
          </a:prstGeom>
        </p:spPr>
      </p:pic>
      <p:pic>
        <p:nvPicPr>
          <p:cNvPr id="13" name="Picture 12" descr="A screenshot of a computer&#10;&#10;Description automatically generated">
            <a:extLst>
              <a:ext uri="{FF2B5EF4-FFF2-40B4-BE49-F238E27FC236}">
                <a16:creationId xmlns:a16="http://schemas.microsoft.com/office/drawing/2014/main" id="{0A24970F-0AE0-4573-0B38-8430AFCE779E}"/>
              </a:ext>
            </a:extLst>
          </p:cNvPr>
          <p:cNvPicPr>
            <a:picLocks noChangeAspect="1"/>
          </p:cNvPicPr>
          <p:nvPr/>
        </p:nvPicPr>
        <p:blipFill>
          <a:blip r:embed="rId5"/>
          <a:stretch>
            <a:fillRect/>
          </a:stretch>
        </p:blipFill>
        <p:spPr>
          <a:xfrm>
            <a:off x="5110751" y="3149600"/>
            <a:ext cx="3056764" cy="3606800"/>
          </a:xfrm>
          <a:prstGeom prst="rect">
            <a:avLst/>
          </a:prstGeom>
        </p:spPr>
      </p:pic>
      <p:pic>
        <p:nvPicPr>
          <p:cNvPr id="14" name="Picture 13" descr="A screenshot of a computer program&#10;&#10;Description automatically generated">
            <a:extLst>
              <a:ext uri="{FF2B5EF4-FFF2-40B4-BE49-F238E27FC236}">
                <a16:creationId xmlns:a16="http://schemas.microsoft.com/office/drawing/2014/main" id="{2B8F5A26-6DF6-F480-8F33-0078156D9763}"/>
              </a:ext>
            </a:extLst>
          </p:cNvPr>
          <p:cNvPicPr>
            <a:picLocks noChangeAspect="1"/>
          </p:cNvPicPr>
          <p:nvPr/>
        </p:nvPicPr>
        <p:blipFill>
          <a:blip r:embed="rId6"/>
          <a:stretch>
            <a:fillRect/>
          </a:stretch>
        </p:blipFill>
        <p:spPr>
          <a:xfrm>
            <a:off x="7052265" y="3265713"/>
            <a:ext cx="3544101" cy="3264671"/>
          </a:xfrm>
          <a:prstGeom prst="rect">
            <a:avLst/>
          </a:prstGeom>
        </p:spPr>
      </p:pic>
      <p:pic>
        <p:nvPicPr>
          <p:cNvPr id="15" name="Picture 14" descr="A screenshot of a computer code&#10;&#10;Description automatically generated">
            <a:extLst>
              <a:ext uri="{FF2B5EF4-FFF2-40B4-BE49-F238E27FC236}">
                <a16:creationId xmlns:a16="http://schemas.microsoft.com/office/drawing/2014/main" id="{C51DD62E-FAF7-5173-8B2C-2B488545A721}"/>
              </a:ext>
            </a:extLst>
          </p:cNvPr>
          <p:cNvPicPr>
            <a:picLocks noChangeAspect="1"/>
          </p:cNvPicPr>
          <p:nvPr/>
        </p:nvPicPr>
        <p:blipFill>
          <a:blip r:embed="rId7"/>
          <a:stretch>
            <a:fillRect/>
          </a:stretch>
        </p:blipFill>
        <p:spPr>
          <a:xfrm>
            <a:off x="9102861" y="4122057"/>
            <a:ext cx="3453597" cy="1698398"/>
          </a:xfrm>
          <a:prstGeom prst="rect">
            <a:avLst/>
          </a:prstGeom>
        </p:spPr>
      </p:pic>
    </p:spTree>
    <p:extLst>
      <p:ext uri="{BB962C8B-B14F-4D97-AF65-F5344CB8AC3E}">
        <p14:creationId xmlns:p14="http://schemas.microsoft.com/office/powerpoint/2010/main" val="1461686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Rounded Corners 27">
            <a:extLst>
              <a:ext uri="{FF2B5EF4-FFF2-40B4-BE49-F238E27FC236}">
                <a16:creationId xmlns:a16="http://schemas.microsoft.com/office/drawing/2014/main" id="{FA99B016-E635-B117-4EB0-DFA316B873E7}"/>
              </a:ext>
            </a:extLst>
          </p:cNvPr>
          <p:cNvSpPr/>
          <p:nvPr/>
        </p:nvSpPr>
        <p:spPr>
          <a:xfrm rot="1377818">
            <a:off x="235305" y="447577"/>
            <a:ext cx="924135" cy="931382"/>
          </a:xfrm>
          <a:prstGeom prst="roundRect">
            <a:avLst>
              <a:gd name="adj" fmla="val 18260"/>
            </a:avLst>
          </a:prstGeom>
          <a:solidFill>
            <a:srgbClr val="87B8FD">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Rounded Corners 38">
            <a:extLst>
              <a:ext uri="{FF2B5EF4-FFF2-40B4-BE49-F238E27FC236}">
                <a16:creationId xmlns:a16="http://schemas.microsoft.com/office/drawing/2014/main" id="{D665972D-2CBE-28C7-AF34-1CC31672AE5F}"/>
              </a:ext>
            </a:extLst>
          </p:cNvPr>
          <p:cNvSpPr/>
          <p:nvPr/>
        </p:nvSpPr>
        <p:spPr>
          <a:xfrm rot="2797716">
            <a:off x="2231535" y="724668"/>
            <a:ext cx="364021" cy="366876"/>
          </a:xfrm>
          <a:prstGeom prst="roundRect">
            <a:avLst>
              <a:gd name="adj" fmla="val 13530"/>
            </a:avLst>
          </a:prstGeom>
          <a:solidFill>
            <a:srgbClr val="3472E1">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Rounded Corners 39">
            <a:extLst>
              <a:ext uri="{FF2B5EF4-FFF2-40B4-BE49-F238E27FC236}">
                <a16:creationId xmlns:a16="http://schemas.microsoft.com/office/drawing/2014/main" id="{7C173EB3-06B1-3A9F-6DC6-075F439C36DF}"/>
              </a:ext>
            </a:extLst>
          </p:cNvPr>
          <p:cNvSpPr/>
          <p:nvPr/>
        </p:nvSpPr>
        <p:spPr>
          <a:xfrm rot="2920270">
            <a:off x="1203091" y="-911058"/>
            <a:ext cx="1319699" cy="1330049"/>
          </a:xfrm>
          <a:prstGeom prst="roundRect">
            <a:avLst>
              <a:gd name="adj" fmla="val 13530"/>
            </a:avLst>
          </a:prstGeom>
          <a:solidFill>
            <a:srgbClr val="3472E1">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A True Multi-Model Database - MarkLogic Server - MarkLogic">
            <a:extLst>
              <a:ext uri="{FF2B5EF4-FFF2-40B4-BE49-F238E27FC236}">
                <a16:creationId xmlns:a16="http://schemas.microsoft.com/office/drawing/2014/main" id="{6F5944F5-7588-5016-4550-D1E0947C4080}"/>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backgroundRemoval t="10000" b="90000" l="10000" r="90000">
                        <a14:foregroundMark x1="17000" y1="40000" x2="17750" y2="43333"/>
                        <a14:foregroundMark x1="11813" y1="48000" x2="12875" y2="52889"/>
                        <a14:foregroundMark x1="35625" y1="49333" x2="34875" y2="52889"/>
                        <a14:foregroundMark x1="44188" y1="49333" x2="44188" y2="51444"/>
                        <a14:foregroundMark x1="49875" y1="48000" x2="50000" y2="51667"/>
                        <a14:foregroundMark x1="58313" y1="47222" x2="58562" y2="50778"/>
                        <a14:foregroundMark x1="63938" y1="51444" x2="64188" y2="53333"/>
                        <a14:foregroundMark x1="72750" y1="49778" x2="72750" y2="52222"/>
                        <a14:foregroundMark x1="81063" y1="50333" x2="81188" y2="53333"/>
                        <a14:foregroundMark x1="81563" y1="42111" x2="81563" y2="42111"/>
                        <a14:foregroundMark x1="84750" y1="50333" x2="84750" y2="50333"/>
                      </a14:backgroundRemoval>
                    </a14:imgEffect>
                  </a14:imgLayer>
                </a14:imgProps>
              </a:ext>
              <a:ext uri="{28A0092B-C50C-407E-A947-70E740481C1C}">
                <a14:useLocalDpi xmlns:a14="http://schemas.microsoft.com/office/drawing/2010/main" val="0"/>
              </a:ext>
            </a:extLst>
          </a:blip>
          <a:srcRect t="26327" b="26123"/>
          <a:stretch/>
        </p:blipFill>
        <p:spPr bwMode="auto">
          <a:xfrm>
            <a:off x="8482695" y="388570"/>
            <a:ext cx="3461655" cy="925879"/>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9974454D-4C1A-32E6-93F8-E3F352622E07}"/>
              </a:ext>
            </a:extLst>
          </p:cNvPr>
          <p:cNvSpPr txBox="1"/>
          <p:nvPr/>
        </p:nvSpPr>
        <p:spPr>
          <a:xfrm>
            <a:off x="581916" y="641350"/>
            <a:ext cx="6987810" cy="461665"/>
          </a:xfrm>
          <a:prstGeom prst="rect">
            <a:avLst/>
          </a:prstGeom>
          <a:noFill/>
        </p:spPr>
        <p:txBody>
          <a:bodyPr wrap="none" rtlCol="0">
            <a:spAutoFit/>
          </a:bodyPr>
          <a:lstStyle/>
          <a:p>
            <a:r>
              <a:rPr lang="en-US" sz="2400">
                <a:solidFill>
                  <a:srgbClr val="1F2A5D"/>
                </a:solidFill>
                <a:latin typeface="Montserrat ExtraBold" pitchFamily="2" charset="0"/>
              </a:rPr>
              <a:t>Phần </a:t>
            </a:r>
            <a:r>
              <a:rPr lang="vi-VN" sz="2400">
                <a:solidFill>
                  <a:srgbClr val="1F2A5D"/>
                </a:solidFill>
                <a:latin typeface="Montserrat ExtraBold" pitchFamily="2" charset="0"/>
              </a:rPr>
              <a:t>3</a:t>
            </a:r>
            <a:r>
              <a:rPr lang="en-US" sz="2400">
                <a:solidFill>
                  <a:srgbClr val="1F2A5D"/>
                </a:solidFill>
                <a:latin typeface="Montserrat ExtraBold" pitchFamily="2" charset="0"/>
              </a:rPr>
              <a:t>. </a:t>
            </a:r>
            <a:r>
              <a:rPr lang="vi-VN" sz="2400">
                <a:solidFill>
                  <a:srgbClr val="1F2A5D"/>
                </a:solidFill>
                <a:latin typeface="Montserrat ExtraBold" pitchFamily="2" charset="0"/>
              </a:rPr>
              <a:t>Thực nghiệm mô phỏng phân tán</a:t>
            </a:r>
            <a:endParaRPr lang="en-US" sz="2400">
              <a:solidFill>
                <a:srgbClr val="1F2A5D"/>
              </a:solidFill>
              <a:latin typeface="Montserrat ExtraBold" pitchFamily="2" charset="0"/>
            </a:endParaRPr>
          </a:p>
        </p:txBody>
      </p:sp>
      <p:sp>
        <p:nvSpPr>
          <p:cNvPr id="9" name="TextBox 8">
            <a:extLst>
              <a:ext uri="{FF2B5EF4-FFF2-40B4-BE49-F238E27FC236}">
                <a16:creationId xmlns:a16="http://schemas.microsoft.com/office/drawing/2014/main" id="{64E40426-C997-6403-681F-084BB7716F21}"/>
              </a:ext>
            </a:extLst>
          </p:cNvPr>
          <p:cNvSpPr txBox="1"/>
          <p:nvPr/>
        </p:nvSpPr>
        <p:spPr>
          <a:xfrm>
            <a:off x="2909070" y="3350567"/>
            <a:ext cx="6373861" cy="707886"/>
          </a:xfrm>
          <a:prstGeom prst="rect">
            <a:avLst/>
          </a:prstGeom>
          <a:noFill/>
        </p:spPr>
        <p:txBody>
          <a:bodyPr wrap="none" rtlCol="0">
            <a:spAutoFit/>
          </a:bodyPr>
          <a:lstStyle/>
          <a:p>
            <a:r>
              <a:rPr lang="vi-VN" sz="4000">
                <a:solidFill>
                  <a:srgbClr val="87B8FD"/>
                </a:solidFill>
                <a:latin typeface="Montserrat ExtraBold" pitchFamily="2" charset="0"/>
              </a:rPr>
              <a:t>Các bước thực nghiệm</a:t>
            </a:r>
            <a:endParaRPr lang="en-US" sz="4000">
              <a:solidFill>
                <a:srgbClr val="87B8FD"/>
              </a:solidFill>
              <a:latin typeface="Montserrat ExtraBold" pitchFamily="2" charset="0"/>
            </a:endParaRPr>
          </a:p>
        </p:txBody>
      </p:sp>
    </p:spTree>
    <p:extLst>
      <p:ext uri="{BB962C8B-B14F-4D97-AF65-F5344CB8AC3E}">
        <p14:creationId xmlns:p14="http://schemas.microsoft.com/office/powerpoint/2010/main" val="870950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408365FC-E481-9E7B-7E44-A103AD4EAC8E}"/>
              </a:ext>
            </a:extLst>
          </p:cNvPr>
          <p:cNvGrpSpPr/>
          <p:nvPr/>
        </p:nvGrpSpPr>
        <p:grpSpPr>
          <a:xfrm rot="5400000">
            <a:off x="8832940" y="4128027"/>
            <a:ext cx="2119910" cy="4598210"/>
            <a:chOff x="7336574" y="2069632"/>
            <a:chExt cx="2119910" cy="4598210"/>
          </a:xfrm>
        </p:grpSpPr>
        <p:sp>
          <p:nvSpPr>
            <p:cNvPr id="38" name="Rectangle: Rounded Corners 37">
              <a:extLst>
                <a:ext uri="{FF2B5EF4-FFF2-40B4-BE49-F238E27FC236}">
                  <a16:creationId xmlns:a16="http://schemas.microsoft.com/office/drawing/2014/main" id="{056867C2-6989-E6A5-E9B8-2E946AED8652}"/>
                </a:ext>
              </a:extLst>
            </p:cNvPr>
            <p:cNvSpPr/>
            <p:nvPr/>
          </p:nvSpPr>
          <p:spPr>
            <a:xfrm rot="18994193">
              <a:off x="8129896" y="5736460"/>
              <a:ext cx="924135" cy="931382"/>
            </a:xfrm>
            <a:prstGeom prst="roundRect">
              <a:avLst>
                <a:gd name="adj" fmla="val 18260"/>
              </a:avLst>
            </a:prstGeom>
            <a:solidFill>
              <a:srgbClr val="87B8FD">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Rounded Corners 36">
              <a:extLst>
                <a:ext uri="{FF2B5EF4-FFF2-40B4-BE49-F238E27FC236}">
                  <a16:creationId xmlns:a16="http://schemas.microsoft.com/office/drawing/2014/main" id="{06F2A69A-8CC0-3893-92CF-38B75D4FA7EE}"/>
                </a:ext>
              </a:extLst>
            </p:cNvPr>
            <p:cNvSpPr/>
            <p:nvPr/>
          </p:nvSpPr>
          <p:spPr>
            <a:xfrm rot="20807294">
              <a:off x="8369331" y="2069632"/>
              <a:ext cx="394663" cy="397758"/>
            </a:xfrm>
            <a:prstGeom prst="roundRect">
              <a:avLst>
                <a:gd name="adj" fmla="val 18260"/>
              </a:avLst>
            </a:prstGeom>
            <a:solidFill>
              <a:srgbClr val="87B8FD">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Rounded Corners 40">
              <a:extLst>
                <a:ext uri="{FF2B5EF4-FFF2-40B4-BE49-F238E27FC236}">
                  <a16:creationId xmlns:a16="http://schemas.microsoft.com/office/drawing/2014/main" id="{C112E99F-D991-C2B7-F8DC-251537864001}"/>
                </a:ext>
              </a:extLst>
            </p:cNvPr>
            <p:cNvSpPr/>
            <p:nvPr/>
          </p:nvSpPr>
          <p:spPr>
            <a:xfrm rot="20414091">
              <a:off x="9092463" y="4444084"/>
              <a:ext cx="364021" cy="366876"/>
            </a:xfrm>
            <a:prstGeom prst="roundRect">
              <a:avLst>
                <a:gd name="adj" fmla="val 13530"/>
              </a:avLst>
            </a:prstGeom>
            <a:solidFill>
              <a:srgbClr val="3472E1">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Rounded Corners 41">
              <a:extLst>
                <a:ext uri="{FF2B5EF4-FFF2-40B4-BE49-F238E27FC236}">
                  <a16:creationId xmlns:a16="http://schemas.microsoft.com/office/drawing/2014/main" id="{AC063983-1D4F-9A55-7388-F66D35134D9D}"/>
                </a:ext>
              </a:extLst>
            </p:cNvPr>
            <p:cNvSpPr/>
            <p:nvPr/>
          </p:nvSpPr>
          <p:spPr>
            <a:xfrm rot="20536645">
              <a:off x="7336574" y="4004853"/>
              <a:ext cx="1319699" cy="1330049"/>
            </a:xfrm>
            <a:prstGeom prst="roundRect">
              <a:avLst>
                <a:gd name="adj" fmla="val 13530"/>
              </a:avLst>
            </a:prstGeom>
            <a:solidFill>
              <a:srgbClr val="3472E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D9C2DAFE-9051-04E9-7A6B-37CB1B9C313D}"/>
              </a:ext>
            </a:extLst>
          </p:cNvPr>
          <p:cNvSpPr txBox="1"/>
          <p:nvPr/>
        </p:nvSpPr>
        <p:spPr>
          <a:xfrm>
            <a:off x="2049059" y="3089476"/>
            <a:ext cx="8093882" cy="769441"/>
          </a:xfrm>
          <a:prstGeom prst="rect">
            <a:avLst/>
          </a:prstGeom>
          <a:noFill/>
        </p:spPr>
        <p:txBody>
          <a:bodyPr wrap="none" rtlCol="0">
            <a:spAutoFit/>
          </a:bodyPr>
          <a:lstStyle/>
          <a:p>
            <a:r>
              <a:rPr lang="vi-VN" sz="4400">
                <a:solidFill>
                  <a:srgbClr val="1F295C"/>
                </a:solidFill>
                <a:latin typeface="Montserrat ExtraBold" pitchFamily="2" charset="0"/>
              </a:rPr>
              <a:t>Cảm ơn thầy đã lắng nghe</a:t>
            </a:r>
            <a:endParaRPr lang="en-US" sz="4400">
              <a:solidFill>
                <a:srgbClr val="1F295C"/>
              </a:solidFill>
              <a:latin typeface="Montserrat ExtraBold" pitchFamily="2" charset="0"/>
            </a:endParaRPr>
          </a:p>
        </p:txBody>
      </p:sp>
      <p:grpSp>
        <p:nvGrpSpPr>
          <p:cNvPr id="14" name="Group 13">
            <a:extLst>
              <a:ext uri="{FF2B5EF4-FFF2-40B4-BE49-F238E27FC236}">
                <a16:creationId xmlns:a16="http://schemas.microsoft.com/office/drawing/2014/main" id="{BC073D9A-8975-79D6-5EAD-F94C47179370}"/>
              </a:ext>
            </a:extLst>
          </p:cNvPr>
          <p:cNvGrpSpPr/>
          <p:nvPr/>
        </p:nvGrpSpPr>
        <p:grpSpPr>
          <a:xfrm rot="5400000">
            <a:off x="1239150" y="-2007302"/>
            <a:ext cx="2119910" cy="4598210"/>
            <a:chOff x="7336574" y="2069632"/>
            <a:chExt cx="2119910" cy="4598210"/>
          </a:xfrm>
        </p:grpSpPr>
        <p:sp>
          <p:nvSpPr>
            <p:cNvPr id="15" name="Rectangle: Rounded Corners 14">
              <a:extLst>
                <a:ext uri="{FF2B5EF4-FFF2-40B4-BE49-F238E27FC236}">
                  <a16:creationId xmlns:a16="http://schemas.microsoft.com/office/drawing/2014/main" id="{CBCDEFE0-EB6A-245E-9C75-E3CE2759AF29}"/>
                </a:ext>
              </a:extLst>
            </p:cNvPr>
            <p:cNvSpPr/>
            <p:nvPr/>
          </p:nvSpPr>
          <p:spPr>
            <a:xfrm rot="18994193">
              <a:off x="8129896" y="5736460"/>
              <a:ext cx="924135" cy="931382"/>
            </a:xfrm>
            <a:prstGeom prst="roundRect">
              <a:avLst>
                <a:gd name="adj" fmla="val 18260"/>
              </a:avLst>
            </a:prstGeom>
            <a:solidFill>
              <a:srgbClr val="87B8FD">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15">
              <a:extLst>
                <a:ext uri="{FF2B5EF4-FFF2-40B4-BE49-F238E27FC236}">
                  <a16:creationId xmlns:a16="http://schemas.microsoft.com/office/drawing/2014/main" id="{06B6E3CF-E59C-9459-B341-538CD54B6C0D}"/>
                </a:ext>
              </a:extLst>
            </p:cNvPr>
            <p:cNvSpPr/>
            <p:nvPr/>
          </p:nvSpPr>
          <p:spPr>
            <a:xfrm rot="20807294">
              <a:off x="8369331" y="2069632"/>
              <a:ext cx="394663" cy="397758"/>
            </a:xfrm>
            <a:prstGeom prst="roundRect">
              <a:avLst>
                <a:gd name="adj" fmla="val 18260"/>
              </a:avLst>
            </a:prstGeom>
            <a:solidFill>
              <a:srgbClr val="87B8FD">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Rounded Corners 16">
              <a:extLst>
                <a:ext uri="{FF2B5EF4-FFF2-40B4-BE49-F238E27FC236}">
                  <a16:creationId xmlns:a16="http://schemas.microsoft.com/office/drawing/2014/main" id="{6DDD5841-40B6-AAAE-83FA-456C32ADBAA3}"/>
                </a:ext>
              </a:extLst>
            </p:cNvPr>
            <p:cNvSpPr/>
            <p:nvPr/>
          </p:nvSpPr>
          <p:spPr>
            <a:xfrm rot="20414091">
              <a:off x="9092463" y="4444084"/>
              <a:ext cx="364021" cy="366876"/>
            </a:xfrm>
            <a:prstGeom prst="roundRect">
              <a:avLst>
                <a:gd name="adj" fmla="val 13530"/>
              </a:avLst>
            </a:prstGeom>
            <a:solidFill>
              <a:srgbClr val="3472E1">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Rounded Corners 17">
              <a:extLst>
                <a:ext uri="{FF2B5EF4-FFF2-40B4-BE49-F238E27FC236}">
                  <a16:creationId xmlns:a16="http://schemas.microsoft.com/office/drawing/2014/main" id="{D882A25C-EF9D-106F-FBFD-6398A198ED02}"/>
                </a:ext>
              </a:extLst>
            </p:cNvPr>
            <p:cNvSpPr/>
            <p:nvPr/>
          </p:nvSpPr>
          <p:spPr>
            <a:xfrm rot="20536645">
              <a:off x="7336574" y="4004853"/>
              <a:ext cx="1319699" cy="1330049"/>
            </a:xfrm>
            <a:prstGeom prst="roundRect">
              <a:avLst>
                <a:gd name="adj" fmla="val 13530"/>
              </a:avLst>
            </a:prstGeom>
            <a:solidFill>
              <a:srgbClr val="3472E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9897941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4C77E94-9C84-0E2D-011B-934236AAD7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04913" y="1678896"/>
            <a:ext cx="9782175" cy="3209925"/>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7EC1D61F-6507-8D6D-A474-48E4E5A83805}"/>
              </a:ext>
            </a:extLst>
          </p:cNvPr>
          <p:cNvGrpSpPr/>
          <p:nvPr/>
        </p:nvGrpSpPr>
        <p:grpSpPr>
          <a:xfrm rot="10800000">
            <a:off x="255586" y="214171"/>
            <a:ext cx="1602243" cy="1641389"/>
            <a:chOff x="3862387" y="866775"/>
            <a:chExt cx="1975790" cy="2024063"/>
          </a:xfrm>
        </p:grpSpPr>
        <p:sp>
          <p:nvSpPr>
            <p:cNvPr id="4" name="Rectangle: Rounded Corners 3">
              <a:extLst>
                <a:ext uri="{FF2B5EF4-FFF2-40B4-BE49-F238E27FC236}">
                  <a16:creationId xmlns:a16="http://schemas.microsoft.com/office/drawing/2014/main" id="{7F30B135-AC38-7357-0DB0-1895B34B0999}"/>
                </a:ext>
              </a:extLst>
            </p:cNvPr>
            <p:cNvSpPr/>
            <p:nvPr/>
          </p:nvSpPr>
          <p:spPr>
            <a:xfrm>
              <a:off x="3862387" y="1681164"/>
              <a:ext cx="1200260" cy="1209674"/>
            </a:xfrm>
            <a:prstGeom prst="roundRect">
              <a:avLst>
                <a:gd name="adj" fmla="val 13530"/>
              </a:avLst>
            </a:prstGeom>
            <a:solidFill>
              <a:srgbClr val="D9283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EACB474B-F3F7-36EC-EB16-AFBFDF58A17A}"/>
                </a:ext>
              </a:extLst>
            </p:cNvPr>
            <p:cNvSpPr/>
            <p:nvPr/>
          </p:nvSpPr>
          <p:spPr>
            <a:xfrm>
              <a:off x="5134086" y="866775"/>
              <a:ext cx="704091" cy="709613"/>
            </a:xfrm>
            <a:prstGeom prst="roundRect">
              <a:avLst>
                <a:gd name="adj" fmla="val 18260"/>
              </a:avLst>
            </a:prstGeom>
            <a:solidFill>
              <a:srgbClr val="D9283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Rectangle: Rounded Corners 7">
            <a:extLst>
              <a:ext uri="{FF2B5EF4-FFF2-40B4-BE49-F238E27FC236}">
                <a16:creationId xmlns:a16="http://schemas.microsoft.com/office/drawing/2014/main" id="{628C9F57-D397-E7CD-B4C1-2592AF835606}"/>
              </a:ext>
            </a:extLst>
          </p:cNvPr>
          <p:cNvSpPr/>
          <p:nvPr/>
        </p:nvSpPr>
        <p:spPr>
          <a:xfrm rot="1583651">
            <a:off x="8808951" y="5311853"/>
            <a:ext cx="1774980" cy="1788902"/>
          </a:xfrm>
          <a:prstGeom prst="roundRect">
            <a:avLst>
              <a:gd name="adj" fmla="val 13530"/>
            </a:avLst>
          </a:prstGeom>
          <a:solidFill>
            <a:srgbClr val="D9283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46683B45-65F6-EFDE-F17E-5479BD8FA463}"/>
              </a:ext>
            </a:extLst>
          </p:cNvPr>
          <p:cNvSpPr/>
          <p:nvPr/>
        </p:nvSpPr>
        <p:spPr>
          <a:xfrm rot="19816026">
            <a:off x="10937987" y="4817535"/>
            <a:ext cx="862128" cy="868889"/>
          </a:xfrm>
          <a:prstGeom prst="roundRect">
            <a:avLst>
              <a:gd name="adj" fmla="val 18260"/>
            </a:avLst>
          </a:prstGeom>
          <a:solidFill>
            <a:srgbClr val="D9283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93E63011-6D6B-5F62-B787-6439CDAF7BEA}"/>
              </a:ext>
            </a:extLst>
          </p:cNvPr>
          <p:cNvSpPr/>
          <p:nvPr/>
        </p:nvSpPr>
        <p:spPr>
          <a:xfrm rot="1246087">
            <a:off x="9050411" y="4751215"/>
            <a:ext cx="234829" cy="236671"/>
          </a:xfrm>
          <a:prstGeom prst="roundRect">
            <a:avLst>
              <a:gd name="adj" fmla="val 18260"/>
            </a:avLst>
          </a:prstGeom>
          <a:solidFill>
            <a:srgbClr val="D9283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599416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Rounded Corners 27">
            <a:extLst>
              <a:ext uri="{FF2B5EF4-FFF2-40B4-BE49-F238E27FC236}">
                <a16:creationId xmlns:a16="http://schemas.microsoft.com/office/drawing/2014/main" id="{FA99B016-E635-B117-4EB0-DFA316B873E7}"/>
              </a:ext>
            </a:extLst>
          </p:cNvPr>
          <p:cNvSpPr/>
          <p:nvPr/>
        </p:nvSpPr>
        <p:spPr>
          <a:xfrm rot="1377818">
            <a:off x="235307" y="739381"/>
            <a:ext cx="924135" cy="931382"/>
          </a:xfrm>
          <a:prstGeom prst="roundRect">
            <a:avLst>
              <a:gd name="adj" fmla="val 18260"/>
            </a:avLst>
          </a:prstGeom>
          <a:solidFill>
            <a:srgbClr val="87B8FD">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Rounded Corners 38">
            <a:extLst>
              <a:ext uri="{FF2B5EF4-FFF2-40B4-BE49-F238E27FC236}">
                <a16:creationId xmlns:a16="http://schemas.microsoft.com/office/drawing/2014/main" id="{D665972D-2CBE-28C7-AF34-1CC31672AE5F}"/>
              </a:ext>
            </a:extLst>
          </p:cNvPr>
          <p:cNvSpPr/>
          <p:nvPr/>
        </p:nvSpPr>
        <p:spPr>
          <a:xfrm rot="2797716">
            <a:off x="2231537" y="1016472"/>
            <a:ext cx="364021" cy="366876"/>
          </a:xfrm>
          <a:prstGeom prst="roundRect">
            <a:avLst>
              <a:gd name="adj" fmla="val 13530"/>
            </a:avLst>
          </a:prstGeom>
          <a:solidFill>
            <a:srgbClr val="3472E1">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Rounded Corners 39">
            <a:extLst>
              <a:ext uri="{FF2B5EF4-FFF2-40B4-BE49-F238E27FC236}">
                <a16:creationId xmlns:a16="http://schemas.microsoft.com/office/drawing/2014/main" id="{7C173EB3-06B1-3A9F-6DC6-075F439C36DF}"/>
              </a:ext>
            </a:extLst>
          </p:cNvPr>
          <p:cNvSpPr/>
          <p:nvPr/>
        </p:nvSpPr>
        <p:spPr>
          <a:xfrm rot="2920270">
            <a:off x="1203093" y="-619254"/>
            <a:ext cx="1319699" cy="1330049"/>
          </a:xfrm>
          <a:prstGeom prst="roundRect">
            <a:avLst>
              <a:gd name="adj" fmla="val 13530"/>
            </a:avLst>
          </a:prstGeom>
          <a:solidFill>
            <a:srgbClr val="3472E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9974454D-4C1A-32E6-93F8-E3F352622E07}"/>
              </a:ext>
            </a:extLst>
          </p:cNvPr>
          <p:cNvSpPr txBox="1"/>
          <p:nvPr/>
        </p:nvSpPr>
        <p:spPr>
          <a:xfrm>
            <a:off x="581916" y="641350"/>
            <a:ext cx="3010761" cy="461665"/>
          </a:xfrm>
          <a:prstGeom prst="rect">
            <a:avLst/>
          </a:prstGeom>
          <a:noFill/>
        </p:spPr>
        <p:txBody>
          <a:bodyPr wrap="none" rtlCol="0">
            <a:spAutoFit/>
          </a:bodyPr>
          <a:lstStyle/>
          <a:p>
            <a:r>
              <a:rPr lang="en-US" sz="2400">
                <a:solidFill>
                  <a:srgbClr val="1F2A5D"/>
                </a:solidFill>
                <a:latin typeface="Montserrat ExtraBold" pitchFamily="2" charset="0"/>
              </a:rPr>
              <a:t>Phần 1. Giới thiệu</a:t>
            </a:r>
          </a:p>
        </p:txBody>
      </p:sp>
      <p:sp>
        <p:nvSpPr>
          <p:cNvPr id="3" name="TextBox 2">
            <a:extLst>
              <a:ext uri="{FF2B5EF4-FFF2-40B4-BE49-F238E27FC236}">
                <a16:creationId xmlns:a16="http://schemas.microsoft.com/office/drawing/2014/main" id="{9DEDE45B-2882-543A-D458-E7B7C05FF141}"/>
              </a:ext>
            </a:extLst>
          </p:cNvPr>
          <p:cNvSpPr txBox="1"/>
          <p:nvPr/>
        </p:nvSpPr>
        <p:spPr>
          <a:xfrm>
            <a:off x="1512586" y="2792730"/>
            <a:ext cx="9674443" cy="461024"/>
          </a:xfrm>
          <a:prstGeom prst="rect">
            <a:avLst/>
          </a:prstGeom>
          <a:noFill/>
        </p:spPr>
        <p:txBody>
          <a:bodyPr wrap="none" rtlCol="0">
            <a:spAutoFit/>
          </a:bodyPr>
          <a:lstStyle/>
          <a:p>
            <a:pPr>
              <a:lnSpc>
                <a:spcPct val="150000"/>
              </a:lnSpc>
            </a:pPr>
            <a:r>
              <a:rPr lang="en-US" b="1">
                <a:latin typeface="Montserrat Light" pitchFamily="2" charset="0"/>
                <a:cs typeface="Arial" panose="020B0604020202020204" pitchFamily="34" charset="0"/>
              </a:rPr>
              <a:t>MarkLogic Server là một </a:t>
            </a:r>
            <a:r>
              <a:rPr lang="vi-VN" b="1">
                <a:latin typeface="Montserrat Light" pitchFamily="2" charset="0"/>
                <a:cs typeface="Arial" panose="020B0604020202020204" pitchFamily="34" charset="0"/>
              </a:rPr>
              <a:t>cơ sở dữ liệu hướng tài liệu được phát triển bởi MarkLogic</a:t>
            </a:r>
            <a:r>
              <a:rPr lang="en-US" b="1">
                <a:latin typeface="Montserrat Light" pitchFamily="2" charset="0"/>
                <a:cs typeface="Arial" panose="020B0604020202020204" pitchFamily="34" charset="0"/>
              </a:rPr>
              <a:t> </a:t>
            </a:r>
          </a:p>
        </p:txBody>
      </p:sp>
      <p:sp>
        <p:nvSpPr>
          <p:cNvPr id="8" name="TextBox 7">
            <a:extLst>
              <a:ext uri="{FF2B5EF4-FFF2-40B4-BE49-F238E27FC236}">
                <a16:creationId xmlns:a16="http://schemas.microsoft.com/office/drawing/2014/main" id="{264872BB-AEB5-EFD2-855D-6AA34EB1CC80}"/>
              </a:ext>
            </a:extLst>
          </p:cNvPr>
          <p:cNvSpPr txBox="1"/>
          <p:nvPr/>
        </p:nvSpPr>
        <p:spPr>
          <a:xfrm>
            <a:off x="1562099" y="3429000"/>
            <a:ext cx="10010775" cy="973472"/>
          </a:xfrm>
          <a:prstGeom prst="rect">
            <a:avLst/>
          </a:prstGeom>
          <a:noFill/>
        </p:spPr>
        <p:txBody>
          <a:bodyPr wrap="square">
            <a:spAutoFit/>
          </a:bodyPr>
          <a:lstStyle>
            <a:defPPr>
              <a:defRPr lang="en-US"/>
            </a:defPPr>
            <a:lvl1pPr>
              <a:lnSpc>
                <a:spcPct val="170000"/>
              </a:lnSpc>
              <a:defRPr b="1">
                <a:effectLst/>
                <a:latin typeface="Montserrat Light" pitchFamily="2" charset="0"/>
                <a:ea typeface="Calibri" panose="020F0502020204030204" pitchFamily="34" charset="0"/>
                <a:cs typeface="Arial" panose="020B0604020202020204" pitchFamily="34" charset="0"/>
              </a:defRPr>
            </a:lvl1pPr>
          </a:lstStyle>
          <a:p>
            <a:r>
              <a:rPr lang="en-US"/>
              <a:t>Đó là cơ sở dữ liệu đa mô hình NoSQL được phát triển từ cơ sở dữ liệu XML để lưu trữ nguyên bản các tài liệu XML, JSON và bộ ba RDF, mô hình dữ liệu cho ngữ nghĩa.</a:t>
            </a:r>
          </a:p>
        </p:txBody>
      </p:sp>
      <p:sp>
        <p:nvSpPr>
          <p:cNvPr id="15" name="!! C">
            <a:extLst>
              <a:ext uri="{FF2B5EF4-FFF2-40B4-BE49-F238E27FC236}">
                <a16:creationId xmlns:a16="http://schemas.microsoft.com/office/drawing/2014/main" id="{FA6C7C8F-E708-FB2E-5FB9-805BA75382B7}"/>
              </a:ext>
            </a:extLst>
          </p:cNvPr>
          <p:cNvSpPr txBox="1"/>
          <p:nvPr/>
        </p:nvSpPr>
        <p:spPr>
          <a:xfrm>
            <a:off x="1535445" y="2141220"/>
            <a:ext cx="2375971" cy="461024"/>
          </a:xfrm>
          <a:prstGeom prst="rect">
            <a:avLst/>
          </a:prstGeom>
          <a:noFill/>
        </p:spPr>
        <p:txBody>
          <a:bodyPr wrap="none" rtlCol="0">
            <a:spAutoFit/>
          </a:bodyPr>
          <a:lstStyle/>
          <a:p>
            <a:pPr>
              <a:lnSpc>
                <a:spcPct val="150000"/>
              </a:lnSpc>
            </a:pPr>
            <a:r>
              <a:rPr lang="en-US" b="1">
                <a:latin typeface="Montserrat ExtraBold" pitchFamily="2" charset="0"/>
                <a:cs typeface="Arial" panose="020B0604020202020204" pitchFamily="34" charset="0"/>
              </a:rPr>
              <a:t>TÊN HỆ QUẢN TRỊ</a:t>
            </a:r>
          </a:p>
        </p:txBody>
      </p:sp>
      <p:sp>
        <p:nvSpPr>
          <p:cNvPr id="17" name="TextBox 16">
            <a:extLst>
              <a:ext uri="{FF2B5EF4-FFF2-40B4-BE49-F238E27FC236}">
                <a16:creationId xmlns:a16="http://schemas.microsoft.com/office/drawing/2014/main" id="{9FCF99EB-A385-FDA1-B1FF-9ECEB01A7153}"/>
              </a:ext>
            </a:extLst>
          </p:cNvPr>
          <p:cNvSpPr txBox="1"/>
          <p:nvPr/>
        </p:nvSpPr>
        <p:spPr>
          <a:xfrm>
            <a:off x="1567543" y="4589706"/>
            <a:ext cx="10334170" cy="973472"/>
          </a:xfrm>
          <a:prstGeom prst="rect">
            <a:avLst/>
          </a:prstGeom>
          <a:noFill/>
        </p:spPr>
        <p:txBody>
          <a:bodyPr wrap="square">
            <a:spAutoFit/>
          </a:bodyPr>
          <a:lstStyle>
            <a:defPPr>
              <a:defRPr lang="en-US"/>
            </a:defPPr>
            <a:lvl1pPr>
              <a:lnSpc>
                <a:spcPct val="170000"/>
              </a:lnSpc>
              <a:defRPr b="1">
                <a:effectLst/>
                <a:latin typeface="Montserrat Light" pitchFamily="2" charset="0"/>
                <a:ea typeface="Calibri" panose="020F0502020204030204" pitchFamily="34" charset="0"/>
                <a:cs typeface="Arial" panose="020B0604020202020204" pitchFamily="34" charset="0"/>
              </a:defRPr>
            </a:lvl1pPr>
          </a:lstStyle>
          <a:p>
            <a:r>
              <a:rPr lang="en-US"/>
              <a:t>MarkLogic được thiết kế để trở thành trung tâm dữ liệu cho dữ liệu vận hành và phân tích.</a:t>
            </a:r>
          </a:p>
        </p:txBody>
      </p:sp>
      <p:sp>
        <p:nvSpPr>
          <p:cNvPr id="19" name="Rectangle: Rounded Corners 18">
            <a:extLst>
              <a:ext uri="{FF2B5EF4-FFF2-40B4-BE49-F238E27FC236}">
                <a16:creationId xmlns:a16="http://schemas.microsoft.com/office/drawing/2014/main" id="{9A848349-135B-1DF9-5FA8-AC6363BF1780}"/>
              </a:ext>
            </a:extLst>
          </p:cNvPr>
          <p:cNvSpPr/>
          <p:nvPr/>
        </p:nvSpPr>
        <p:spPr>
          <a:xfrm rot="4467188">
            <a:off x="9429100" y="5593577"/>
            <a:ext cx="751848" cy="757743"/>
          </a:xfrm>
          <a:prstGeom prst="roundRect">
            <a:avLst>
              <a:gd name="adj" fmla="val 18260"/>
            </a:avLst>
          </a:prstGeom>
          <a:solidFill>
            <a:srgbClr val="87B8FD">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Rounded Corners 21">
            <a:extLst>
              <a:ext uri="{FF2B5EF4-FFF2-40B4-BE49-F238E27FC236}">
                <a16:creationId xmlns:a16="http://schemas.microsoft.com/office/drawing/2014/main" id="{8D4A5825-6510-98FC-1266-F9F66EFE2D38}"/>
              </a:ext>
            </a:extLst>
          </p:cNvPr>
          <p:cNvSpPr/>
          <p:nvPr/>
        </p:nvSpPr>
        <p:spPr>
          <a:xfrm rot="6009640">
            <a:off x="10596665" y="5586147"/>
            <a:ext cx="1073666" cy="1082086"/>
          </a:xfrm>
          <a:prstGeom prst="roundRect">
            <a:avLst>
              <a:gd name="adj" fmla="val 13530"/>
            </a:avLst>
          </a:prstGeom>
          <a:solidFill>
            <a:srgbClr val="3472E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6">
            <a:extLst>
              <a:ext uri="{FF2B5EF4-FFF2-40B4-BE49-F238E27FC236}">
                <a16:creationId xmlns:a16="http://schemas.microsoft.com/office/drawing/2014/main" id="{C46108D4-E065-6BAF-8206-21541393E61D}"/>
              </a:ext>
            </a:extLst>
          </p:cNvPr>
          <p:cNvSpPr/>
          <p:nvPr/>
        </p:nvSpPr>
        <p:spPr>
          <a:xfrm rot="4607294">
            <a:off x="8805846" y="6398388"/>
            <a:ext cx="394663" cy="397758"/>
          </a:xfrm>
          <a:prstGeom prst="roundRect">
            <a:avLst>
              <a:gd name="adj" fmla="val 18260"/>
            </a:avLst>
          </a:prstGeom>
          <a:solidFill>
            <a:srgbClr val="87B8FD">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0" name="Picture 59" descr="A True Multi-Model Database - MarkLogic Server - MarkLogic">
            <a:extLst>
              <a:ext uri="{FF2B5EF4-FFF2-40B4-BE49-F238E27FC236}">
                <a16:creationId xmlns:a16="http://schemas.microsoft.com/office/drawing/2014/main" id="{38508DDC-3D77-BEF0-0673-B7F8B488A45E}"/>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backgroundRemoval t="10000" b="90000" l="10000" r="90000">
                        <a14:foregroundMark x1="17000" y1="40000" x2="17750" y2="43333"/>
                        <a14:foregroundMark x1="11813" y1="48000" x2="12875" y2="52889"/>
                        <a14:backgroundMark x1="23188" y1="44889" x2="23188" y2="44889"/>
                        <a14:backgroundMark x1="23438" y1="42556" x2="28313" y2="53667"/>
                        <a14:backgroundMark x1="35375" y1="46222" x2="68250" y2="54111"/>
                        <a14:backgroundMark x1="68250" y1="54111" x2="91500" y2="51222"/>
                        <a14:backgroundMark x1="83438" y1="44444" x2="71625" y2="49889"/>
                        <a14:backgroundMark x1="80563" y1="46889" x2="81063" y2="52111"/>
                        <a14:backgroundMark x1="81438" y1="43222" x2="81438" y2="43889"/>
                        <a14:backgroundMark x1="80688" y1="41667" x2="82000" y2="42111"/>
                        <a14:backgroundMark x1="85063" y1="49333" x2="87188" y2="47333"/>
                        <a14:backgroundMark x1="73063" y1="51444" x2="73063" y2="52889"/>
                        <a14:backgroundMark x1="58688" y1="44222" x2="58188" y2="49889"/>
                        <a14:backgroundMark x1="52812" y1="50222" x2="52500" y2="53222"/>
                        <a14:backgroundMark x1="49938" y1="50556" x2="50125" y2="58556"/>
                        <a14:backgroundMark x1="43813" y1="49444" x2="43813" y2="58111"/>
                        <a14:backgroundMark x1="40875" y1="50222" x2="41063" y2="57444"/>
                        <a14:backgroundMark x1="36188" y1="48444" x2="37563" y2="57222"/>
                        <a14:backgroundMark x1="35438" y1="50778" x2="35813" y2="55667"/>
                      </a14:backgroundRemoval>
                    </a14:imgEffect>
                  </a14:imgLayer>
                </a14:imgProps>
              </a:ext>
              <a:ext uri="{28A0092B-C50C-407E-A947-70E740481C1C}">
                <a14:useLocalDpi xmlns:a14="http://schemas.microsoft.com/office/drawing/2010/main" val="0"/>
              </a:ext>
            </a:extLst>
          </a:blip>
          <a:srcRect l="4467" t="26327" r="75355" b="26123"/>
          <a:stretch/>
        </p:blipFill>
        <p:spPr bwMode="auto">
          <a:xfrm>
            <a:off x="8650334" y="407917"/>
            <a:ext cx="698500" cy="925879"/>
          </a:xfrm>
          <a:custGeom>
            <a:avLst/>
            <a:gdLst>
              <a:gd name="connsiteX0" fmla="*/ 0 w 2726016"/>
              <a:gd name="connsiteY0" fmla="*/ 0 h 925879"/>
              <a:gd name="connsiteX1" fmla="*/ 2726016 w 2726016"/>
              <a:gd name="connsiteY1" fmla="*/ 0 h 925879"/>
              <a:gd name="connsiteX2" fmla="*/ 2726016 w 2726016"/>
              <a:gd name="connsiteY2" fmla="*/ 925879 h 925879"/>
              <a:gd name="connsiteX3" fmla="*/ 0 w 2726016"/>
              <a:gd name="connsiteY3" fmla="*/ 925879 h 925879"/>
            </a:gdLst>
            <a:ahLst/>
            <a:cxnLst>
              <a:cxn ang="0">
                <a:pos x="connsiteX0" y="connsiteY0"/>
              </a:cxn>
              <a:cxn ang="0">
                <a:pos x="connsiteX1" y="connsiteY1"/>
              </a:cxn>
              <a:cxn ang="0">
                <a:pos x="connsiteX2" y="connsiteY2"/>
              </a:cxn>
              <a:cxn ang="0">
                <a:pos x="connsiteX3" y="connsiteY3"/>
              </a:cxn>
            </a:cxnLst>
            <a:rect l="l" t="t" r="r" b="b"/>
            <a:pathLst>
              <a:path w="2726016" h="925879">
                <a:moveTo>
                  <a:pt x="0" y="0"/>
                </a:moveTo>
                <a:lnTo>
                  <a:pt x="2726016" y="0"/>
                </a:lnTo>
                <a:lnTo>
                  <a:pt x="2726016" y="925879"/>
                </a:lnTo>
                <a:lnTo>
                  <a:pt x="0" y="925879"/>
                </a:lnTo>
                <a:close/>
              </a:path>
            </a:pathLst>
          </a:custGeom>
          <a:noFill/>
          <a:extLst>
            <a:ext uri="{909E8E84-426E-40DD-AFC4-6F175D3DCCD1}">
              <a14:hiddenFill xmlns:a14="http://schemas.microsoft.com/office/drawing/2010/main">
                <a:solidFill>
                  <a:srgbClr val="FFFFFF"/>
                </a:solidFill>
              </a14:hiddenFill>
            </a:ext>
          </a:extLst>
        </p:spPr>
      </p:pic>
      <p:pic>
        <p:nvPicPr>
          <p:cNvPr id="61" name="Picture 60" descr="A True Multi-Model Database - MarkLogic Server - MarkLogic">
            <a:extLst>
              <a:ext uri="{FF2B5EF4-FFF2-40B4-BE49-F238E27FC236}">
                <a16:creationId xmlns:a16="http://schemas.microsoft.com/office/drawing/2014/main" id="{E8FE1D11-049A-1B2F-DE5D-FC29793B67F6}"/>
              </a:ext>
            </a:extLst>
          </p:cNvPr>
          <p:cNvPicPr>
            <a:picLocks noChangeAspect="1" noChangeArrowheads="1"/>
          </p:cNvPicPr>
          <p:nvPr/>
        </p:nvPicPr>
        <p:blipFill rotWithShape="1">
          <a:blip r:embed="rId4">
            <a:extLst>
              <a:ext uri="{BEBA8EAE-BF5A-486C-A8C5-ECC9F3942E4B}">
                <a14:imgProps xmlns:a14="http://schemas.microsoft.com/office/drawing/2010/main">
                  <a14:imgLayer r:embed="rId3">
                    <a14:imgEffect>
                      <a14:backgroundRemoval t="10000" b="90000" l="10000" r="90000">
                        <a14:foregroundMark x1="35625" y1="49333" x2="34875" y2="52889"/>
                        <a14:foregroundMark x1="44188" y1="49333" x2="44188" y2="51444"/>
                        <a14:foregroundMark x1="49875" y1="48000" x2="50000" y2="51667"/>
                        <a14:foregroundMark x1="58313" y1="47222" x2="58562" y2="50778"/>
                        <a14:foregroundMark x1="63938" y1="51444" x2="64188" y2="53333"/>
                        <a14:foregroundMark x1="72750" y1="49778" x2="72750" y2="52222"/>
                        <a14:foregroundMark x1="81063" y1="50333" x2="81188" y2="53333"/>
                        <a14:foregroundMark x1="81563" y1="42111" x2="81563" y2="42111"/>
                        <a14:foregroundMark x1="84750" y1="50333" x2="84750" y2="50333"/>
                        <a14:backgroundMark x1="20500" y1="38222" x2="11375" y2="50222"/>
                        <a14:backgroundMark x1="16313" y1="40778" x2="17188" y2="40778"/>
                        <a14:backgroundMark x1="12812" y1="50556" x2="13563" y2="53556"/>
                      </a14:backgroundRemoval>
                    </a14:imgEffect>
                  </a14:imgLayer>
                </a14:imgProps>
              </a:ext>
              <a:ext uri="{28A0092B-C50C-407E-A947-70E740481C1C}">
                <a14:useLocalDpi xmlns:a14="http://schemas.microsoft.com/office/drawing/2010/main" val="0"/>
              </a:ext>
            </a:extLst>
          </a:blip>
          <a:srcRect l="20151" t="26327" b="26123"/>
          <a:stretch/>
        </p:blipFill>
        <p:spPr bwMode="auto">
          <a:xfrm>
            <a:off x="9193892" y="423846"/>
            <a:ext cx="2764116" cy="925879"/>
          </a:xfrm>
          <a:custGeom>
            <a:avLst/>
            <a:gdLst>
              <a:gd name="connsiteX0" fmla="*/ 0 w 2726016"/>
              <a:gd name="connsiteY0" fmla="*/ 0 h 925879"/>
              <a:gd name="connsiteX1" fmla="*/ 2726016 w 2726016"/>
              <a:gd name="connsiteY1" fmla="*/ 0 h 925879"/>
              <a:gd name="connsiteX2" fmla="*/ 2726016 w 2726016"/>
              <a:gd name="connsiteY2" fmla="*/ 925879 h 925879"/>
              <a:gd name="connsiteX3" fmla="*/ 0 w 2726016"/>
              <a:gd name="connsiteY3" fmla="*/ 925879 h 925879"/>
            </a:gdLst>
            <a:ahLst/>
            <a:cxnLst>
              <a:cxn ang="0">
                <a:pos x="connsiteX0" y="connsiteY0"/>
              </a:cxn>
              <a:cxn ang="0">
                <a:pos x="connsiteX1" y="connsiteY1"/>
              </a:cxn>
              <a:cxn ang="0">
                <a:pos x="connsiteX2" y="connsiteY2"/>
              </a:cxn>
              <a:cxn ang="0">
                <a:pos x="connsiteX3" y="connsiteY3"/>
              </a:cxn>
            </a:cxnLst>
            <a:rect l="l" t="t" r="r" b="b"/>
            <a:pathLst>
              <a:path w="2726016" h="925879">
                <a:moveTo>
                  <a:pt x="0" y="0"/>
                </a:moveTo>
                <a:lnTo>
                  <a:pt x="2726016" y="0"/>
                </a:lnTo>
                <a:lnTo>
                  <a:pt x="2726016" y="925879"/>
                </a:lnTo>
                <a:lnTo>
                  <a:pt x="0" y="925879"/>
                </a:lnTo>
                <a:close/>
              </a:path>
            </a:pathLst>
          </a:custGeom>
          <a:noFill/>
          <a:extLst>
            <a:ext uri="{909E8E84-426E-40DD-AFC4-6F175D3DCCD1}">
              <a14:hiddenFill xmlns:a14="http://schemas.microsoft.com/office/drawing/2010/main">
                <a:solidFill>
                  <a:srgbClr val="FFFFFF"/>
                </a:solidFill>
              </a14:hiddenFill>
            </a:ext>
          </a:extLst>
        </p:spPr>
      </p:pic>
      <p:pic>
        <p:nvPicPr>
          <p:cNvPr id="62" name="Picture 61">
            <a:extLst>
              <a:ext uri="{FF2B5EF4-FFF2-40B4-BE49-F238E27FC236}">
                <a16:creationId xmlns:a16="http://schemas.microsoft.com/office/drawing/2014/main" id="{D7E92C57-087F-8B27-E52C-391C9A56F0D5}"/>
              </a:ext>
            </a:extLst>
          </p:cNvPr>
          <p:cNvPicPr>
            <a:picLocks noChangeAspect="1" noChangeArrowheads="1"/>
          </p:cNvPicPr>
          <p:nvPr/>
        </p:nvPicPr>
        <p:blipFill rotWithShape="1">
          <a:blip r:embed="rId5">
            <a:extLst>
              <a:ext uri="{BEBA8EAE-BF5A-486C-A8C5-ECC9F3942E4B}">
                <a14:imgProps xmlns:a14="http://schemas.microsoft.com/office/drawing/2010/main">
                  <a14:imgLayer r:embed="rId6">
                    <a14:imgEffect>
                      <a14:backgroundRemoval t="9496" b="89911" l="1168" r="89971">
                        <a14:foregroundMark x1="5258" y1="37982" x2="5258" y2="50445"/>
                        <a14:foregroundMark x1="10321" y1="25519" x2="11198" y2="31454"/>
                        <a14:foregroundMark x1="1168" y1="43323" x2="1461" y2="48368"/>
                      </a14:backgroundRemoval>
                    </a14:imgEffect>
                  </a14:imgLayer>
                </a14:imgProps>
              </a:ext>
              <a:ext uri="{28A0092B-C50C-407E-A947-70E740481C1C}">
                <a14:useLocalDpi xmlns:a14="http://schemas.microsoft.com/office/drawing/2010/main" val="0"/>
              </a:ext>
            </a:extLst>
          </a:blip>
          <a:srcRect l="-25036" r="108685"/>
          <a:stretch/>
        </p:blipFill>
        <p:spPr bwMode="auto">
          <a:xfrm>
            <a:off x="8126412" y="241734"/>
            <a:ext cx="590550" cy="1185203"/>
          </a:xfrm>
          <a:custGeom>
            <a:avLst/>
            <a:gdLst>
              <a:gd name="connsiteX0" fmla="*/ 0 w 3103156"/>
              <a:gd name="connsiteY0" fmla="*/ 0 h 1185203"/>
              <a:gd name="connsiteX1" fmla="*/ 3103156 w 3103156"/>
              <a:gd name="connsiteY1" fmla="*/ 0 h 1185203"/>
              <a:gd name="connsiteX2" fmla="*/ 3103156 w 3103156"/>
              <a:gd name="connsiteY2" fmla="*/ 1185203 h 1185203"/>
              <a:gd name="connsiteX3" fmla="*/ 0 w 3103156"/>
              <a:gd name="connsiteY3" fmla="*/ 1185203 h 1185203"/>
            </a:gdLst>
            <a:ahLst/>
            <a:cxnLst>
              <a:cxn ang="0">
                <a:pos x="connsiteX0" y="connsiteY0"/>
              </a:cxn>
              <a:cxn ang="0">
                <a:pos x="connsiteX1" y="connsiteY1"/>
              </a:cxn>
              <a:cxn ang="0">
                <a:pos x="connsiteX2" y="connsiteY2"/>
              </a:cxn>
              <a:cxn ang="0">
                <a:pos x="connsiteX3" y="connsiteY3"/>
              </a:cxn>
            </a:cxnLst>
            <a:rect l="l" t="t" r="r" b="b"/>
            <a:pathLst>
              <a:path w="3103156" h="1185203">
                <a:moveTo>
                  <a:pt x="0" y="0"/>
                </a:moveTo>
                <a:lnTo>
                  <a:pt x="3103156" y="0"/>
                </a:lnTo>
                <a:lnTo>
                  <a:pt x="3103156" y="1185203"/>
                </a:lnTo>
                <a:lnTo>
                  <a:pt x="0" y="1185203"/>
                </a:lnTo>
                <a:close/>
              </a:path>
            </a:pathLst>
          </a:custGeom>
          <a:noFill/>
          <a:extLst>
            <a:ext uri="{909E8E84-426E-40DD-AFC4-6F175D3DCCD1}">
              <a14:hiddenFill xmlns:a14="http://schemas.microsoft.com/office/drawing/2010/main">
                <a:solidFill>
                  <a:srgbClr val="FFFFFF"/>
                </a:solidFill>
              </a14:hiddenFill>
            </a:ext>
          </a:extLst>
        </p:spPr>
      </p:pic>
      <p:pic>
        <p:nvPicPr>
          <p:cNvPr id="63" name="Picture 62">
            <a:extLst>
              <a:ext uri="{FF2B5EF4-FFF2-40B4-BE49-F238E27FC236}">
                <a16:creationId xmlns:a16="http://schemas.microsoft.com/office/drawing/2014/main" id="{B69DCFFF-7E01-47A0-A594-6C1FA78C0C2D}"/>
              </a:ext>
            </a:extLst>
          </p:cNvPr>
          <p:cNvPicPr>
            <a:picLocks noChangeAspect="1" noChangeArrowheads="1"/>
          </p:cNvPicPr>
          <p:nvPr/>
        </p:nvPicPr>
        <p:blipFill rotWithShape="1">
          <a:blip r:embed="rId7">
            <a:extLst>
              <a:ext uri="{BEBA8EAE-BF5A-486C-A8C5-ECC9F3942E4B}">
                <a14:imgProps xmlns:a14="http://schemas.microsoft.com/office/drawing/2010/main">
                  <a14:imgLayer r:embed="rId6">
                    <a14:imgEffect>
                      <a14:backgroundRemoval t="9496" b="89911" l="9932" r="99805">
                        <a14:foregroundMark x1="18111" y1="43917" x2="19085" y2="52226"/>
                        <a14:foregroundMark x1="26095" y1="41246" x2="26485" y2="57864"/>
                        <a14:foregroundMark x1="26485" y1="36499" x2="26485" y2="50742"/>
                        <a14:foregroundMark x1="25609" y1="37092" x2="21811" y2="56083"/>
                        <a14:foregroundMark x1="17235" y1="36499" x2="21811" y2="57567"/>
                        <a14:foregroundMark x1="16943" y1="36795" x2="20058" y2="60237"/>
                        <a14:foregroundMark x1="16164" y1="34718" x2="15579" y2="63205"/>
                        <a14:foregroundMark x1="15774" y1="34718" x2="15969" y2="40653"/>
                        <a14:foregroundMark x1="13924" y1="34718" x2="20448" y2="35312"/>
                        <a14:foregroundMark x1="19961" y1="58457" x2="21130" y2="64985"/>
                        <a14:foregroundMark x1="19669" y1="58457" x2="20156" y2="65282"/>
                        <a14:foregroundMark x1="14508" y1="65282" x2="20837" y2="65579"/>
                        <a14:foregroundMark x1="13729" y1="65875" x2="19669" y2="68546"/>
                        <a14:foregroundMark x1="14119" y1="35015" x2="15287" y2="40950"/>
                        <a14:foregroundMark x1="14800" y1="38279" x2="15677" y2="55193"/>
                        <a14:foregroundMark x1="15287" y1="52226" x2="15093" y2="70326"/>
                        <a14:foregroundMark x1="13924" y1="63798" x2="14606" y2="70326"/>
                        <a14:foregroundMark x1="16358" y1="56973" x2="17819" y2="71810"/>
                        <a14:foregroundMark x1="16164" y1="33828" x2="19279" y2="37982"/>
                        <a14:foregroundMark x1="15287" y1="34125" x2="19377" y2="35015"/>
                        <a14:foregroundMark x1="14314" y1="34421" x2="19279" y2="34421"/>
                        <a14:foregroundMark x1="14995" y1="34125" x2="19279" y2="34421"/>
                        <a14:foregroundMark x1="14898" y1="33828" x2="19474" y2="33828"/>
                        <a14:foregroundMark x1="13729" y1="34125" x2="16456" y2="42433"/>
                        <a14:foregroundMark x1="16845" y1="35905" x2="19572" y2="64095"/>
                        <a14:foregroundMark x1="19961" y1="70326" x2="23564" y2="57864"/>
                        <a14:foregroundMark x1="20448" y1="67359" x2="25901" y2="46884"/>
                        <a14:foregroundMark x1="23661" y1="43027" x2="27264" y2="31157"/>
                        <a14:foregroundMark x1="24635" y1="35905" x2="28627" y2="34718"/>
                        <a14:foregroundMark x1="24537" y1="32938" x2="29503" y2="37982"/>
                        <a14:foregroundMark x1="26388" y1="34718" x2="28238" y2="47478"/>
                        <a14:foregroundMark x1="28627" y1="31157" x2="29211" y2="41246"/>
                        <a14:foregroundMark x1="26874" y1="44807" x2="27069" y2="64095"/>
                        <a14:foregroundMark x1="25511" y1="56677" x2="25609" y2="69436"/>
                        <a14:foregroundMark x1="23564" y1="64985" x2="29698" y2="65875"/>
                        <a14:foregroundMark x1="26972" y1="50148" x2="27556" y2="70920"/>
                        <a14:foregroundMark x1="23953" y1="65579" x2="28043" y2="67953"/>
                        <a14:foregroundMark x1="23564" y1="66766" x2="25024" y2="70920"/>
                        <a14:foregroundMark x1="23466" y1="66766" x2="27653" y2="75074"/>
                        <a14:foregroundMark x1="28627" y1="36795" x2="30088" y2="30861"/>
                        <a14:foregroundMark x1="28335" y1="31454" x2="30088" y2="41543"/>
                        <a14:foregroundMark x1="26193" y1="32641" x2="28432" y2="49555"/>
                        <a14:foregroundMark x1="14606" y1="32344" x2="12658" y2="40356"/>
                        <a14:foregroundMark x1="14606" y1="30267" x2="13827" y2="44510"/>
                        <a14:foregroundMark x1="13924" y1="60534" x2="18598" y2="75371"/>
                        <a14:foregroundMark x1="31646" y1="43027" x2="31159" y2="71810"/>
                        <a14:foregroundMark x1="32132" y1="43620" x2="31159" y2="73887"/>
                        <a14:foregroundMark x1="33301" y1="44214" x2="33788" y2="71217"/>
                        <a14:foregroundMark x1="35151" y1="44807" x2="35346" y2="69139"/>
                        <a14:foregroundMark x1="36417" y1="46588" x2="36514" y2="72700"/>
                        <a14:foregroundMark x1="37683" y1="58160" x2="37001" y2="74481"/>
                        <a14:foregroundMark x1="39825" y1="44807" x2="38948" y2="72404"/>
                        <a14:foregroundMark x1="38072" y1="62315" x2="38072" y2="72404"/>
                        <a14:foregroundMark x1="40506" y1="45104" x2="41091" y2="70326"/>
                        <a14:foregroundMark x1="41091" y1="47774" x2="42746" y2="72404"/>
                        <a14:foregroundMark x1="42551" y1="45401" x2="42551" y2="70326"/>
                        <a14:foregroundMark x1="41285" y1="44807" x2="42454" y2="77745"/>
                        <a14:foregroundMark x1="43914" y1="44214" x2="43233" y2="65875"/>
                        <a14:foregroundMark x1="45083" y1="45994" x2="44109" y2="59347"/>
                        <a14:foregroundMark x1="45180" y1="45994" x2="45180" y2="54896"/>
                        <a14:foregroundMark x1="45375" y1="39169" x2="45375" y2="56380"/>
                        <a14:foregroundMark x1="45570" y1="48961" x2="45959" y2="57864"/>
                        <a14:foregroundMark x1="46251" y1="34421" x2="48199" y2="60831"/>
                        <a14:foregroundMark x1="47614" y1="36499" x2="48004" y2="63501"/>
                        <a14:foregroundMark x1="47712" y1="35608" x2="48004" y2="70326"/>
                        <a14:foregroundMark x1="47809" y1="29080" x2="47809" y2="79525"/>
                        <a14:foregroundMark x1="46251" y1="29970" x2="46154" y2="77151"/>
                        <a14:foregroundMark x1="45570" y1="30267" x2="46641" y2="45994"/>
                        <a14:foregroundMark x1="47030" y1="28783" x2="48491" y2="73591"/>
                        <a14:foregroundMark x1="47809" y1="25816" x2="50146" y2="80415"/>
                        <a14:foregroundMark x1="48491" y1="30564" x2="50438" y2="59644"/>
                        <a14:foregroundMark x1="49854" y1="41543" x2="52093" y2="72700"/>
                        <a14:foregroundMark x1="50730" y1="40356" x2="53359" y2="74481"/>
                        <a14:foregroundMark x1="52288" y1="42730" x2="51996" y2="87240"/>
                        <a14:foregroundMark x1="51996" y1="87240" x2="51996" y2="87240"/>
                        <a14:foregroundMark x1="52775" y1="43027" x2="53749" y2="69139"/>
                        <a14:foregroundMark x1="53359" y1="45697" x2="54625" y2="75074"/>
                        <a14:foregroundMark x1="53651" y1="48665" x2="54917" y2="78338"/>
                        <a14:foregroundMark x1="53846" y1="40356" x2="53944" y2="61424"/>
                        <a14:foregroundMark x1="53749" y1="36795" x2="55112" y2="64095"/>
                        <a14:foregroundMark x1="46933" y1="48368" x2="47322" y2="70326"/>
                        <a14:foregroundMark x1="57546" y1="34421" x2="59786" y2="68843"/>
                        <a14:foregroundMark x1="68452" y1="43323" x2="68452" y2="68546"/>
                        <a14:foregroundMark x1="85979" y1="32938" x2="85979" y2="65282"/>
                        <a14:foregroundMark x1="90458" y1="49555" x2="91431" y2="66766"/>
                        <a14:foregroundMark x1="94937" y1="44807" x2="95131" y2="75371"/>
                        <a14:foregroundMark x1="98053" y1="44510" x2="99805" y2="68546"/>
                        <a14:foregroundMark x1="98442" y1="42136" x2="99708" y2="63205"/>
                        <a14:foregroundMark x1="71081" y1="44807" x2="73320" y2="74481"/>
                        <a14:backgroundMark x1="10906" y1="24036" x2="10906" y2="24036"/>
                        <a14:backgroundMark x1="10711" y1="16024" x2="10127" y2="36499"/>
                      </a14:backgroundRemoval>
                    </a14:imgEffect>
                  </a14:imgLayer>
                </a14:imgProps>
              </a:ext>
              <a:ext uri="{28A0092B-C50C-407E-A947-70E740481C1C}">
                <a14:useLocalDpi xmlns:a14="http://schemas.microsoft.com/office/drawing/2010/main" val="0"/>
              </a:ext>
            </a:extLst>
          </a:blip>
          <a:srcRect l="102932" r="-90045"/>
          <a:stretch/>
        </p:blipFill>
        <p:spPr bwMode="auto">
          <a:xfrm>
            <a:off x="8623299" y="238876"/>
            <a:ext cx="3146381" cy="1185203"/>
          </a:xfrm>
          <a:custGeom>
            <a:avLst/>
            <a:gdLst>
              <a:gd name="connsiteX0" fmla="*/ 0 w 3103156"/>
              <a:gd name="connsiteY0" fmla="*/ 0 h 1185203"/>
              <a:gd name="connsiteX1" fmla="*/ 3103156 w 3103156"/>
              <a:gd name="connsiteY1" fmla="*/ 0 h 1185203"/>
              <a:gd name="connsiteX2" fmla="*/ 3103156 w 3103156"/>
              <a:gd name="connsiteY2" fmla="*/ 1185203 h 1185203"/>
              <a:gd name="connsiteX3" fmla="*/ 0 w 3103156"/>
              <a:gd name="connsiteY3" fmla="*/ 1185203 h 1185203"/>
            </a:gdLst>
            <a:ahLst/>
            <a:cxnLst>
              <a:cxn ang="0">
                <a:pos x="connsiteX0" y="connsiteY0"/>
              </a:cxn>
              <a:cxn ang="0">
                <a:pos x="connsiteX1" y="connsiteY1"/>
              </a:cxn>
              <a:cxn ang="0">
                <a:pos x="connsiteX2" y="connsiteY2"/>
              </a:cxn>
              <a:cxn ang="0">
                <a:pos x="connsiteX3" y="connsiteY3"/>
              </a:cxn>
            </a:cxnLst>
            <a:rect l="l" t="t" r="r" b="b"/>
            <a:pathLst>
              <a:path w="3103156" h="1185203">
                <a:moveTo>
                  <a:pt x="0" y="0"/>
                </a:moveTo>
                <a:lnTo>
                  <a:pt x="3103156" y="0"/>
                </a:lnTo>
                <a:lnTo>
                  <a:pt x="3103156" y="1185203"/>
                </a:lnTo>
                <a:lnTo>
                  <a:pt x="0" y="1185203"/>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394075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25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500"/>
                                  </p:stCondLst>
                                  <p:iterate type="lt">
                                    <p:tmAbs val="40"/>
                                  </p:iterate>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1250"/>
                                  </p:stCondLst>
                                  <p:iterate type="lt">
                                    <p:tmAbs val="40"/>
                                  </p:iterate>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2000"/>
                                  </p:stCondLst>
                                  <p:iterate type="lt">
                                    <p:tmAbs val="40"/>
                                  </p:iterate>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p:bldP spid="1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E2CD8C20-CCEC-040B-11D3-3A0A8A0CCC52}"/>
              </a:ext>
            </a:extLst>
          </p:cNvPr>
          <p:cNvSpPr/>
          <p:nvPr/>
        </p:nvSpPr>
        <p:spPr>
          <a:xfrm rot="1377818">
            <a:off x="235307" y="739381"/>
            <a:ext cx="924135" cy="931382"/>
          </a:xfrm>
          <a:prstGeom prst="roundRect">
            <a:avLst>
              <a:gd name="adj" fmla="val 18260"/>
            </a:avLst>
          </a:prstGeom>
          <a:solidFill>
            <a:srgbClr val="E31B23">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Rounded Corners 17">
            <a:extLst>
              <a:ext uri="{FF2B5EF4-FFF2-40B4-BE49-F238E27FC236}">
                <a16:creationId xmlns:a16="http://schemas.microsoft.com/office/drawing/2014/main" id="{AE6A5742-121C-6770-628D-1BBA88A29DF8}"/>
              </a:ext>
            </a:extLst>
          </p:cNvPr>
          <p:cNvSpPr/>
          <p:nvPr/>
        </p:nvSpPr>
        <p:spPr>
          <a:xfrm rot="2797716">
            <a:off x="2231537" y="1016472"/>
            <a:ext cx="364021" cy="366876"/>
          </a:xfrm>
          <a:prstGeom prst="roundRect">
            <a:avLst>
              <a:gd name="adj" fmla="val 13530"/>
            </a:avLst>
          </a:prstGeom>
          <a:solidFill>
            <a:srgbClr val="282828">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Rounded Corners 18">
            <a:extLst>
              <a:ext uri="{FF2B5EF4-FFF2-40B4-BE49-F238E27FC236}">
                <a16:creationId xmlns:a16="http://schemas.microsoft.com/office/drawing/2014/main" id="{578B9313-1FA1-3380-5C42-CF355FAAEFCA}"/>
              </a:ext>
            </a:extLst>
          </p:cNvPr>
          <p:cNvSpPr/>
          <p:nvPr/>
        </p:nvSpPr>
        <p:spPr>
          <a:xfrm rot="2920270">
            <a:off x="1031643" y="-1305054"/>
            <a:ext cx="1319699" cy="1330049"/>
          </a:xfrm>
          <a:prstGeom prst="roundRect">
            <a:avLst>
              <a:gd name="adj" fmla="val 13530"/>
            </a:avLst>
          </a:prstGeom>
          <a:solidFill>
            <a:srgbClr val="E31B23">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9974454D-4C1A-32E6-93F8-E3F352622E07}"/>
              </a:ext>
            </a:extLst>
          </p:cNvPr>
          <p:cNvSpPr txBox="1"/>
          <p:nvPr/>
        </p:nvSpPr>
        <p:spPr>
          <a:xfrm>
            <a:off x="581916" y="641350"/>
            <a:ext cx="2576346" cy="461665"/>
          </a:xfrm>
          <a:prstGeom prst="rect">
            <a:avLst/>
          </a:prstGeom>
          <a:noFill/>
        </p:spPr>
        <p:txBody>
          <a:bodyPr wrap="none" rtlCol="0">
            <a:spAutoFit/>
          </a:bodyPr>
          <a:lstStyle/>
          <a:p>
            <a:r>
              <a:rPr lang="en-US" sz="2400" b="1">
                <a:solidFill>
                  <a:srgbClr val="000000"/>
                </a:solidFill>
                <a:latin typeface="Times New Roman" panose="02020603050405020304" pitchFamily="18" charset="0"/>
                <a:cs typeface="Times New Roman" panose="02020603050405020304" pitchFamily="18" charset="0"/>
              </a:rPr>
              <a:t>Phần 1. </a:t>
            </a:r>
            <a:r>
              <a:rPr lang="en-US" sz="2400" b="1">
                <a:solidFill>
                  <a:srgbClr val="E41B23"/>
                </a:solidFill>
                <a:latin typeface="Times New Roman" panose="02020603050405020304" pitchFamily="18" charset="0"/>
                <a:cs typeface="Times New Roman" panose="02020603050405020304" pitchFamily="18" charset="0"/>
              </a:rPr>
              <a:t>Giới thiệu</a:t>
            </a:r>
          </a:p>
        </p:txBody>
      </p:sp>
      <p:sp>
        <p:nvSpPr>
          <p:cNvPr id="3" name="TextBox 2">
            <a:extLst>
              <a:ext uri="{FF2B5EF4-FFF2-40B4-BE49-F238E27FC236}">
                <a16:creationId xmlns:a16="http://schemas.microsoft.com/office/drawing/2014/main" id="{9DEDE45B-2882-543A-D458-E7B7C05FF141}"/>
              </a:ext>
            </a:extLst>
          </p:cNvPr>
          <p:cNvSpPr txBox="1"/>
          <p:nvPr/>
        </p:nvSpPr>
        <p:spPr>
          <a:xfrm>
            <a:off x="1512586" y="2792730"/>
            <a:ext cx="10031714" cy="463397"/>
          </a:xfrm>
          <a:prstGeom prst="rect">
            <a:avLst/>
          </a:prstGeom>
          <a:noFill/>
        </p:spPr>
        <p:txBody>
          <a:bodyPr wrap="square" rtlCol="0">
            <a:spAutoFit/>
          </a:bodyPr>
          <a:lstStyle/>
          <a:p>
            <a:pPr>
              <a:lnSpc>
                <a:spcPct val="150000"/>
              </a:lnSpc>
            </a:pPr>
            <a:r>
              <a:rPr lang="vi-VN">
                <a:latin typeface="+mj-lt"/>
                <a:cs typeface="Arial" panose="020B0604020202020204" pitchFamily="34" charset="0"/>
              </a:rPr>
              <a:t>MarkLogic Corporation được thành lập vào năm 2001 bởi Christopher Lindblad và Paul Pedersen. </a:t>
            </a:r>
            <a:endParaRPr lang="en-US">
              <a:latin typeface="+mj-lt"/>
              <a:cs typeface="Arial" panose="020B0604020202020204" pitchFamily="34" charset="0"/>
            </a:endParaRPr>
          </a:p>
        </p:txBody>
      </p:sp>
      <p:sp>
        <p:nvSpPr>
          <p:cNvPr id="15" name="!! C">
            <a:extLst>
              <a:ext uri="{FF2B5EF4-FFF2-40B4-BE49-F238E27FC236}">
                <a16:creationId xmlns:a16="http://schemas.microsoft.com/office/drawing/2014/main" id="{FA6C7C8F-E708-FB2E-5FB9-805BA75382B7}"/>
              </a:ext>
            </a:extLst>
          </p:cNvPr>
          <p:cNvSpPr txBox="1"/>
          <p:nvPr/>
        </p:nvSpPr>
        <p:spPr>
          <a:xfrm>
            <a:off x="1535445" y="2141220"/>
            <a:ext cx="2998128" cy="498663"/>
          </a:xfrm>
          <a:prstGeom prst="rect">
            <a:avLst/>
          </a:prstGeom>
          <a:noFill/>
        </p:spPr>
        <p:txBody>
          <a:bodyPr wrap="none" rtlCol="0">
            <a:spAutoFit/>
          </a:bodyPr>
          <a:lstStyle/>
          <a:p>
            <a:pPr>
              <a:lnSpc>
                <a:spcPct val="150000"/>
              </a:lnSpc>
            </a:pPr>
            <a:r>
              <a:rPr lang="en-US" sz="2000" b="1">
                <a:solidFill>
                  <a:srgbClr val="E31B23"/>
                </a:solidFill>
                <a:latin typeface="Times New Roman" panose="02020603050405020304" pitchFamily="18" charset="0"/>
                <a:cs typeface="Times New Roman" panose="02020603050405020304" pitchFamily="18" charset="0"/>
              </a:rPr>
              <a:t>LỊCH SỬ HÌNH THÀNH</a:t>
            </a:r>
          </a:p>
        </p:txBody>
      </p:sp>
      <p:sp>
        <p:nvSpPr>
          <p:cNvPr id="21" name="Rectangle: Rounded Corners 20">
            <a:extLst>
              <a:ext uri="{FF2B5EF4-FFF2-40B4-BE49-F238E27FC236}">
                <a16:creationId xmlns:a16="http://schemas.microsoft.com/office/drawing/2014/main" id="{48201302-25F9-BE6D-80DA-4BB26AF90400}"/>
              </a:ext>
            </a:extLst>
          </p:cNvPr>
          <p:cNvSpPr/>
          <p:nvPr/>
        </p:nvSpPr>
        <p:spPr>
          <a:xfrm rot="4467188">
            <a:off x="9429100" y="5593577"/>
            <a:ext cx="751848" cy="757743"/>
          </a:xfrm>
          <a:prstGeom prst="roundRect">
            <a:avLst>
              <a:gd name="adj" fmla="val 18260"/>
            </a:avLst>
          </a:prstGeom>
          <a:solidFill>
            <a:srgbClr val="282828">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Rounded Corners 25">
            <a:extLst>
              <a:ext uri="{FF2B5EF4-FFF2-40B4-BE49-F238E27FC236}">
                <a16:creationId xmlns:a16="http://schemas.microsoft.com/office/drawing/2014/main" id="{F2189DA7-0433-1BE4-869B-2E3DB690A491}"/>
              </a:ext>
            </a:extLst>
          </p:cNvPr>
          <p:cNvSpPr/>
          <p:nvPr/>
        </p:nvSpPr>
        <p:spPr>
          <a:xfrm rot="6009640">
            <a:off x="10596665" y="5586147"/>
            <a:ext cx="1073666" cy="1082086"/>
          </a:xfrm>
          <a:prstGeom prst="roundRect">
            <a:avLst>
              <a:gd name="adj" fmla="val 13530"/>
            </a:avLst>
          </a:prstGeom>
          <a:solidFill>
            <a:srgbClr val="E31B23">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963AF7C5-58E0-6D17-E9B8-84EF977CE7F3}"/>
              </a:ext>
            </a:extLst>
          </p:cNvPr>
          <p:cNvSpPr txBox="1"/>
          <p:nvPr/>
        </p:nvSpPr>
        <p:spPr>
          <a:xfrm>
            <a:off x="1550686" y="3392805"/>
            <a:ext cx="10031714" cy="463075"/>
          </a:xfrm>
          <a:prstGeom prst="rect">
            <a:avLst/>
          </a:prstGeom>
          <a:noFill/>
        </p:spPr>
        <p:txBody>
          <a:bodyPr wrap="square" rtlCol="0">
            <a:spAutoFit/>
          </a:bodyPr>
          <a:lstStyle/>
          <a:p>
            <a:pPr>
              <a:lnSpc>
                <a:spcPct val="150000"/>
              </a:lnSpc>
            </a:pPr>
            <a:r>
              <a:rPr lang="vi-VN">
                <a:latin typeface="+mj-lt"/>
                <a:cs typeface="Arial" panose="020B0604020202020204" pitchFamily="34" charset="0"/>
              </a:rPr>
              <a:t>Nó được mua lại bởi </a:t>
            </a:r>
            <a:r>
              <a:rPr lang="en-US">
                <a:latin typeface="+mj-lt"/>
                <a:cs typeface="Arial" panose="020B0604020202020204" pitchFamily="34" charset="0"/>
              </a:rPr>
              <a:t>                                       </a:t>
            </a:r>
            <a:r>
              <a:rPr lang="vi-VN">
                <a:latin typeface="+mj-lt"/>
                <a:cs typeface="Arial" panose="020B0604020202020204" pitchFamily="34" charset="0"/>
              </a:rPr>
              <a:t>vào tháng 2 năm 2023</a:t>
            </a:r>
            <a:endParaRPr lang="en-US">
              <a:latin typeface="+mj-lt"/>
              <a:cs typeface="Arial" panose="020B0604020202020204" pitchFamily="34" charset="0"/>
            </a:endParaRPr>
          </a:p>
        </p:txBody>
      </p:sp>
      <p:pic>
        <p:nvPicPr>
          <p:cNvPr id="2052" name="Picture 4" descr="AWS Marketplace: Progress Software">
            <a:extLst>
              <a:ext uri="{FF2B5EF4-FFF2-40B4-BE49-F238E27FC236}">
                <a16:creationId xmlns:a16="http://schemas.microsoft.com/office/drawing/2014/main" id="{3D0EC081-D062-5BE2-5736-FC7BDCA7341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19463" y="3059113"/>
            <a:ext cx="2505159" cy="1076325"/>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a16="http://schemas.microsoft.com/office/drawing/2014/main" id="{47685306-3D22-197D-2E85-0C5BFD7F584C}"/>
              </a:ext>
            </a:extLst>
          </p:cNvPr>
          <p:cNvSpPr txBox="1"/>
          <p:nvPr/>
        </p:nvSpPr>
        <p:spPr>
          <a:xfrm>
            <a:off x="1358446" y="4029998"/>
            <a:ext cx="10653486" cy="458074"/>
          </a:xfrm>
          <a:prstGeom prst="rect">
            <a:avLst/>
          </a:prstGeom>
          <a:noFill/>
        </p:spPr>
        <p:txBody>
          <a:bodyPr wrap="square">
            <a:spAutoFit/>
          </a:bodyPr>
          <a:lstStyle/>
          <a:p>
            <a:pPr marL="180340">
              <a:lnSpc>
                <a:spcPct val="150000"/>
              </a:lnSpc>
              <a:spcAft>
                <a:spcPts val="800"/>
              </a:spcAft>
            </a:pPr>
            <a:r>
              <a:rPr lang="en-US" sz="1800" kern="100">
                <a:effectLst/>
                <a:latin typeface="Times New Roman" panose="02020603050405020304" pitchFamily="18" charset="0"/>
                <a:ea typeface="Calibri" panose="020F0502020204030204" pitchFamily="34" charset="0"/>
                <a:cs typeface="Times New Roman" panose="02020603050405020304" pitchFamily="18" charset="0"/>
              </a:rPr>
              <a:t>MarkLogic Server là một cơ sở dữ liệu NoSQL do MarkLogic Corporation phát triển và cung cấp.</a:t>
            </a:r>
          </a:p>
        </p:txBody>
      </p:sp>
      <p:pic>
        <p:nvPicPr>
          <p:cNvPr id="46" name="Picture 45" descr="A True Multi-Model Database - MarkLogic Server - MarkLogic">
            <a:extLst>
              <a:ext uri="{FF2B5EF4-FFF2-40B4-BE49-F238E27FC236}">
                <a16:creationId xmlns:a16="http://schemas.microsoft.com/office/drawing/2014/main" id="{96AC6B07-9EE4-A9A1-A980-8BCA74411E8C}"/>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10000" b="90000" l="10000" r="90000">
                        <a14:foregroundMark x1="17000" y1="40000" x2="17750" y2="43333"/>
                        <a14:foregroundMark x1="11813" y1="48000" x2="12875" y2="52889"/>
                        <a14:backgroundMark x1="23188" y1="44889" x2="23188" y2="44889"/>
                        <a14:backgroundMark x1="23438" y1="42556" x2="28313" y2="53667"/>
                        <a14:backgroundMark x1="35375" y1="46222" x2="68250" y2="54111"/>
                        <a14:backgroundMark x1="68250" y1="54111" x2="91500" y2="51222"/>
                        <a14:backgroundMark x1="83438" y1="44444" x2="71625" y2="49889"/>
                        <a14:backgroundMark x1="80563" y1="46889" x2="81063" y2="52111"/>
                        <a14:backgroundMark x1="81438" y1="43222" x2="81438" y2="43889"/>
                        <a14:backgroundMark x1="80688" y1="41667" x2="82000" y2="42111"/>
                        <a14:backgroundMark x1="85063" y1="49333" x2="87188" y2="47333"/>
                        <a14:backgroundMark x1="73063" y1="51444" x2="73063" y2="52889"/>
                        <a14:backgroundMark x1="58688" y1="44222" x2="58188" y2="49889"/>
                        <a14:backgroundMark x1="52812" y1="50222" x2="52500" y2="53222"/>
                        <a14:backgroundMark x1="49938" y1="50556" x2="50125" y2="58556"/>
                        <a14:backgroundMark x1="43813" y1="49444" x2="43813" y2="58111"/>
                        <a14:backgroundMark x1="40875" y1="50222" x2="41063" y2="57444"/>
                        <a14:backgroundMark x1="36188" y1="48444" x2="37563" y2="57222"/>
                        <a14:backgroundMark x1="35438" y1="50778" x2="35813" y2="55667"/>
                      </a14:backgroundRemoval>
                    </a14:imgEffect>
                  </a14:imgLayer>
                </a14:imgProps>
              </a:ext>
              <a:ext uri="{28A0092B-C50C-407E-A947-70E740481C1C}">
                <a14:useLocalDpi xmlns:a14="http://schemas.microsoft.com/office/drawing/2010/main" val="0"/>
              </a:ext>
            </a:extLst>
          </a:blip>
          <a:srcRect l="48932" t="26327" r="30890" b="26123"/>
          <a:stretch/>
        </p:blipFill>
        <p:spPr bwMode="auto">
          <a:xfrm>
            <a:off x="8650334" y="407917"/>
            <a:ext cx="698500" cy="925879"/>
          </a:xfrm>
          <a:custGeom>
            <a:avLst/>
            <a:gdLst>
              <a:gd name="connsiteX0" fmla="*/ 0 w 2726016"/>
              <a:gd name="connsiteY0" fmla="*/ 0 h 925879"/>
              <a:gd name="connsiteX1" fmla="*/ 2726016 w 2726016"/>
              <a:gd name="connsiteY1" fmla="*/ 0 h 925879"/>
              <a:gd name="connsiteX2" fmla="*/ 2726016 w 2726016"/>
              <a:gd name="connsiteY2" fmla="*/ 925879 h 925879"/>
              <a:gd name="connsiteX3" fmla="*/ 0 w 2726016"/>
              <a:gd name="connsiteY3" fmla="*/ 925879 h 925879"/>
            </a:gdLst>
            <a:ahLst/>
            <a:cxnLst>
              <a:cxn ang="0">
                <a:pos x="connsiteX0" y="connsiteY0"/>
              </a:cxn>
              <a:cxn ang="0">
                <a:pos x="connsiteX1" y="connsiteY1"/>
              </a:cxn>
              <a:cxn ang="0">
                <a:pos x="connsiteX2" y="connsiteY2"/>
              </a:cxn>
              <a:cxn ang="0">
                <a:pos x="connsiteX3" y="connsiteY3"/>
              </a:cxn>
            </a:cxnLst>
            <a:rect l="l" t="t" r="r" b="b"/>
            <a:pathLst>
              <a:path w="2726016" h="925879">
                <a:moveTo>
                  <a:pt x="0" y="0"/>
                </a:moveTo>
                <a:lnTo>
                  <a:pt x="2726016" y="0"/>
                </a:lnTo>
                <a:lnTo>
                  <a:pt x="2726016" y="925879"/>
                </a:lnTo>
                <a:lnTo>
                  <a:pt x="0" y="925879"/>
                </a:lnTo>
                <a:close/>
              </a:path>
            </a:pathLst>
          </a:custGeom>
          <a:noFill/>
          <a:extLst>
            <a:ext uri="{909E8E84-426E-40DD-AFC4-6F175D3DCCD1}">
              <a14:hiddenFill xmlns:a14="http://schemas.microsoft.com/office/drawing/2010/main">
                <a:solidFill>
                  <a:srgbClr val="FFFFFF"/>
                </a:solidFill>
              </a14:hiddenFill>
            </a:ext>
          </a:extLst>
        </p:spPr>
      </p:pic>
      <p:pic>
        <p:nvPicPr>
          <p:cNvPr id="47" name="Picture 46" descr="A True Multi-Model Database - MarkLogic Server - MarkLogic">
            <a:extLst>
              <a:ext uri="{FF2B5EF4-FFF2-40B4-BE49-F238E27FC236}">
                <a16:creationId xmlns:a16="http://schemas.microsoft.com/office/drawing/2014/main" id="{6EEE5C3D-7247-E119-F888-420C20960FDA}"/>
              </a:ext>
            </a:extLst>
          </p:cNvPr>
          <p:cNvPicPr>
            <a:picLocks noChangeAspect="1" noChangeArrowheads="1"/>
          </p:cNvPicPr>
          <p:nvPr/>
        </p:nvPicPr>
        <p:blipFill rotWithShape="1">
          <a:blip r:embed="rId5">
            <a:extLst>
              <a:ext uri="{BEBA8EAE-BF5A-486C-A8C5-ECC9F3942E4B}">
                <a14:imgProps xmlns:a14="http://schemas.microsoft.com/office/drawing/2010/main">
                  <a14:imgLayer r:embed="rId4">
                    <a14:imgEffect>
                      <a14:backgroundRemoval t="10000" b="90000" l="10000" r="90000">
                        <a14:foregroundMark x1="35625" y1="49333" x2="34875" y2="52889"/>
                        <a14:foregroundMark x1="44188" y1="49333" x2="44188" y2="51444"/>
                        <a14:foregroundMark x1="49875" y1="48000" x2="50000" y2="51667"/>
                        <a14:foregroundMark x1="58313" y1="47222" x2="58562" y2="50778"/>
                        <a14:foregroundMark x1="63938" y1="51444" x2="64188" y2="53333"/>
                        <a14:foregroundMark x1="72750" y1="49778" x2="72750" y2="52222"/>
                        <a14:foregroundMark x1="81063" y1="50333" x2="81188" y2="53333"/>
                        <a14:foregroundMark x1="81563" y1="42111" x2="81563" y2="42111"/>
                        <a14:foregroundMark x1="84750" y1="50333" x2="84750" y2="50333"/>
                        <a14:backgroundMark x1="20500" y1="38222" x2="11375" y2="50222"/>
                        <a14:backgroundMark x1="16313" y1="40778" x2="17188" y2="40778"/>
                        <a14:backgroundMark x1="12812" y1="50556" x2="13563" y2="53556"/>
                      </a14:backgroundRemoval>
                    </a14:imgEffect>
                  </a14:imgLayer>
                </a14:imgProps>
              </a:ext>
              <a:ext uri="{28A0092B-C50C-407E-A947-70E740481C1C}">
                <a14:useLocalDpi xmlns:a14="http://schemas.microsoft.com/office/drawing/2010/main" val="0"/>
              </a:ext>
            </a:extLst>
          </a:blip>
          <a:srcRect l="-66580" t="26327" r="86730" b="26123"/>
          <a:stretch/>
        </p:blipFill>
        <p:spPr bwMode="auto">
          <a:xfrm>
            <a:off x="9193892" y="423846"/>
            <a:ext cx="2764116" cy="925879"/>
          </a:xfrm>
          <a:custGeom>
            <a:avLst/>
            <a:gdLst>
              <a:gd name="connsiteX0" fmla="*/ 0 w 2726016"/>
              <a:gd name="connsiteY0" fmla="*/ 0 h 925879"/>
              <a:gd name="connsiteX1" fmla="*/ 2726016 w 2726016"/>
              <a:gd name="connsiteY1" fmla="*/ 0 h 925879"/>
              <a:gd name="connsiteX2" fmla="*/ 2726016 w 2726016"/>
              <a:gd name="connsiteY2" fmla="*/ 925879 h 925879"/>
              <a:gd name="connsiteX3" fmla="*/ 0 w 2726016"/>
              <a:gd name="connsiteY3" fmla="*/ 925879 h 925879"/>
            </a:gdLst>
            <a:ahLst/>
            <a:cxnLst>
              <a:cxn ang="0">
                <a:pos x="connsiteX0" y="connsiteY0"/>
              </a:cxn>
              <a:cxn ang="0">
                <a:pos x="connsiteX1" y="connsiteY1"/>
              </a:cxn>
              <a:cxn ang="0">
                <a:pos x="connsiteX2" y="connsiteY2"/>
              </a:cxn>
              <a:cxn ang="0">
                <a:pos x="connsiteX3" y="connsiteY3"/>
              </a:cxn>
            </a:cxnLst>
            <a:rect l="l" t="t" r="r" b="b"/>
            <a:pathLst>
              <a:path w="2726016" h="925879">
                <a:moveTo>
                  <a:pt x="0" y="0"/>
                </a:moveTo>
                <a:lnTo>
                  <a:pt x="2726016" y="0"/>
                </a:lnTo>
                <a:lnTo>
                  <a:pt x="2726016" y="925879"/>
                </a:lnTo>
                <a:lnTo>
                  <a:pt x="0" y="925879"/>
                </a:lnTo>
                <a:close/>
              </a:path>
            </a:pathLst>
          </a:custGeom>
          <a:noFill/>
          <a:extLst>
            <a:ext uri="{909E8E84-426E-40DD-AFC4-6F175D3DCCD1}">
              <a14:hiddenFill xmlns:a14="http://schemas.microsoft.com/office/drawing/2010/main">
                <a:solidFill>
                  <a:srgbClr val="FFFFFF"/>
                </a:solidFill>
              </a14:hiddenFill>
            </a:ext>
          </a:extLst>
        </p:spPr>
      </p:pic>
      <p:pic>
        <p:nvPicPr>
          <p:cNvPr id="48" name="Picture 47">
            <a:extLst>
              <a:ext uri="{FF2B5EF4-FFF2-40B4-BE49-F238E27FC236}">
                <a16:creationId xmlns:a16="http://schemas.microsoft.com/office/drawing/2014/main" id="{1AFBF22C-0C6B-16EA-941E-2E6902F8EB1D}"/>
              </a:ext>
            </a:extLst>
          </p:cNvPr>
          <p:cNvPicPr>
            <a:picLocks noChangeAspect="1" noChangeArrowheads="1"/>
          </p:cNvPicPr>
          <p:nvPr/>
        </p:nvPicPr>
        <p:blipFill rotWithShape="1">
          <a:blip r:embed="rId6">
            <a:extLst>
              <a:ext uri="{BEBA8EAE-BF5A-486C-A8C5-ECC9F3942E4B}">
                <a14:imgProps xmlns:a14="http://schemas.microsoft.com/office/drawing/2010/main">
                  <a14:imgLayer r:embed="rId7">
                    <a14:imgEffect>
                      <a14:backgroundRemoval t="9496" b="89911" l="1168" r="89971">
                        <a14:foregroundMark x1="5258" y1="37982" x2="5258" y2="50445"/>
                        <a14:foregroundMark x1="10321" y1="25519" x2="11198" y2="31454"/>
                        <a14:foregroundMark x1="1168" y1="43323" x2="1461" y2="48368"/>
                      </a14:backgroundRemoval>
                    </a14:imgEffect>
                  </a14:imgLayer>
                </a14:imgProps>
              </a:ext>
              <a:ext uri="{28A0092B-C50C-407E-A947-70E740481C1C}">
                <a14:useLocalDpi xmlns:a14="http://schemas.microsoft.com/office/drawing/2010/main" val="0"/>
              </a:ext>
            </a:extLst>
          </a:blip>
          <a:srcRect l="-501" r="84150"/>
          <a:stretch/>
        </p:blipFill>
        <p:spPr bwMode="auto">
          <a:xfrm>
            <a:off x="8126412" y="241734"/>
            <a:ext cx="590550" cy="1185203"/>
          </a:xfrm>
          <a:custGeom>
            <a:avLst/>
            <a:gdLst>
              <a:gd name="connsiteX0" fmla="*/ 0 w 3103156"/>
              <a:gd name="connsiteY0" fmla="*/ 0 h 1185203"/>
              <a:gd name="connsiteX1" fmla="*/ 3103156 w 3103156"/>
              <a:gd name="connsiteY1" fmla="*/ 0 h 1185203"/>
              <a:gd name="connsiteX2" fmla="*/ 3103156 w 3103156"/>
              <a:gd name="connsiteY2" fmla="*/ 1185203 h 1185203"/>
              <a:gd name="connsiteX3" fmla="*/ 0 w 3103156"/>
              <a:gd name="connsiteY3" fmla="*/ 1185203 h 1185203"/>
            </a:gdLst>
            <a:ahLst/>
            <a:cxnLst>
              <a:cxn ang="0">
                <a:pos x="connsiteX0" y="connsiteY0"/>
              </a:cxn>
              <a:cxn ang="0">
                <a:pos x="connsiteX1" y="connsiteY1"/>
              </a:cxn>
              <a:cxn ang="0">
                <a:pos x="connsiteX2" y="connsiteY2"/>
              </a:cxn>
              <a:cxn ang="0">
                <a:pos x="connsiteX3" y="connsiteY3"/>
              </a:cxn>
            </a:cxnLst>
            <a:rect l="l" t="t" r="r" b="b"/>
            <a:pathLst>
              <a:path w="3103156" h="1185203">
                <a:moveTo>
                  <a:pt x="0" y="0"/>
                </a:moveTo>
                <a:lnTo>
                  <a:pt x="3103156" y="0"/>
                </a:lnTo>
                <a:lnTo>
                  <a:pt x="3103156" y="1185203"/>
                </a:lnTo>
                <a:lnTo>
                  <a:pt x="0" y="1185203"/>
                </a:lnTo>
                <a:close/>
              </a:path>
            </a:pathLst>
          </a:custGeom>
          <a:noFill/>
          <a:extLst>
            <a:ext uri="{909E8E84-426E-40DD-AFC4-6F175D3DCCD1}">
              <a14:hiddenFill xmlns:a14="http://schemas.microsoft.com/office/drawing/2010/main">
                <a:solidFill>
                  <a:srgbClr val="FFFFFF"/>
                </a:solidFill>
              </a14:hiddenFill>
            </a:ext>
          </a:extLst>
        </p:spPr>
      </p:pic>
      <p:pic>
        <p:nvPicPr>
          <p:cNvPr id="49" name="Picture 48">
            <a:extLst>
              <a:ext uri="{FF2B5EF4-FFF2-40B4-BE49-F238E27FC236}">
                <a16:creationId xmlns:a16="http://schemas.microsoft.com/office/drawing/2014/main" id="{C0979622-29AA-C359-973B-9977DB7B728C}"/>
              </a:ext>
            </a:extLst>
          </p:cNvPr>
          <p:cNvPicPr>
            <a:picLocks noChangeAspect="1" noChangeArrowheads="1"/>
          </p:cNvPicPr>
          <p:nvPr/>
        </p:nvPicPr>
        <p:blipFill rotWithShape="1">
          <a:blip r:embed="rId8">
            <a:extLst>
              <a:ext uri="{BEBA8EAE-BF5A-486C-A8C5-ECC9F3942E4B}">
                <a14:imgProps xmlns:a14="http://schemas.microsoft.com/office/drawing/2010/main">
                  <a14:imgLayer r:embed="rId7">
                    <a14:imgEffect>
                      <a14:backgroundRemoval t="9496" b="89911" l="9932" r="99805">
                        <a14:foregroundMark x1="18111" y1="43917" x2="19085" y2="52226"/>
                        <a14:foregroundMark x1="26095" y1="41246" x2="26485" y2="57864"/>
                        <a14:foregroundMark x1="26485" y1="36499" x2="26485" y2="50742"/>
                        <a14:foregroundMark x1="25609" y1="37092" x2="21811" y2="56083"/>
                        <a14:foregroundMark x1="17235" y1="36499" x2="21811" y2="57567"/>
                        <a14:foregroundMark x1="16943" y1="36795" x2="20058" y2="60237"/>
                        <a14:foregroundMark x1="16164" y1="34718" x2="15579" y2="63205"/>
                        <a14:foregroundMark x1="15774" y1="34718" x2="15969" y2="40653"/>
                        <a14:foregroundMark x1="13924" y1="34718" x2="20448" y2="35312"/>
                        <a14:foregroundMark x1="19961" y1="58457" x2="21130" y2="64985"/>
                        <a14:foregroundMark x1="19669" y1="58457" x2="20156" y2="65282"/>
                        <a14:foregroundMark x1="14508" y1="65282" x2="20837" y2="65579"/>
                        <a14:foregroundMark x1="13729" y1="65875" x2="19669" y2="68546"/>
                        <a14:foregroundMark x1="14119" y1="35015" x2="15287" y2="40950"/>
                        <a14:foregroundMark x1="14800" y1="38279" x2="15677" y2="55193"/>
                        <a14:foregroundMark x1="15287" y1="52226" x2="15093" y2="70326"/>
                        <a14:foregroundMark x1="13924" y1="63798" x2="14606" y2="70326"/>
                        <a14:foregroundMark x1="16358" y1="56973" x2="17819" y2="71810"/>
                        <a14:foregroundMark x1="16164" y1="33828" x2="19279" y2="37982"/>
                        <a14:foregroundMark x1="15287" y1="34125" x2="19377" y2="35015"/>
                        <a14:foregroundMark x1="14314" y1="34421" x2="19279" y2="34421"/>
                        <a14:foregroundMark x1="14995" y1="34125" x2="19279" y2="34421"/>
                        <a14:foregroundMark x1="14898" y1="33828" x2="19474" y2="33828"/>
                        <a14:foregroundMark x1="13729" y1="34125" x2="16456" y2="42433"/>
                        <a14:foregroundMark x1="16845" y1="35905" x2="19572" y2="64095"/>
                        <a14:foregroundMark x1="19961" y1="70326" x2="23564" y2="57864"/>
                        <a14:foregroundMark x1="20448" y1="67359" x2="25901" y2="46884"/>
                        <a14:foregroundMark x1="23661" y1="43027" x2="27264" y2="31157"/>
                        <a14:foregroundMark x1="24635" y1="35905" x2="28627" y2="34718"/>
                        <a14:foregroundMark x1="24537" y1="32938" x2="29503" y2="37982"/>
                        <a14:foregroundMark x1="26388" y1="34718" x2="28238" y2="47478"/>
                        <a14:foregroundMark x1="28627" y1="31157" x2="29211" y2="41246"/>
                        <a14:foregroundMark x1="26874" y1="44807" x2="27069" y2="64095"/>
                        <a14:foregroundMark x1="25511" y1="56677" x2="25609" y2="69436"/>
                        <a14:foregroundMark x1="23564" y1="64985" x2="29698" y2="65875"/>
                        <a14:foregroundMark x1="26972" y1="50148" x2="27556" y2="70920"/>
                        <a14:foregroundMark x1="23953" y1="65579" x2="28043" y2="67953"/>
                        <a14:foregroundMark x1="23564" y1="66766" x2="25024" y2="70920"/>
                        <a14:foregroundMark x1="23466" y1="66766" x2="27653" y2="75074"/>
                        <a14:foregroundMark x1="28627" y1="36795" x2="30088" y2="30861"/>
                        <a14:foregroundMark x1="28335" y1="31454" x2="30088" y2="41543"/>
                        <a14:foregroundMark x1="26193" y1="32641" x2="28432" y2="49555"/>
                        <a14:foregroundMark x1="14606" y1="32344" x2="12658" y2="40356"/>
                        <a14:foregroundMark x1="14606" y1="30267" x2="13827" y2="44510"/>
                        <a14:foregroundMark x1="13924" y1="60534" x2="18598" y2="75371"/>
                        <a14:foregroundMark x1="31646" y1="43027" x2="31159" y2="71810"/>
                        <a14:foregroundMark x1="32132" y1="43620" x2="31159" y2="73887"/>
                        <a14:foregroundMark x1="33301" y1="44214" x2="33788" y2="71217"/>
                        <a14:foregroundMark x1="35151" y1="44807" x2="35346" y2="69139"/>
                        <a14:foregroundMark x1="36417" y1="46588" x2="36514" y2="72700"/>
                        <a14:foregroundMark x1="37683" y1="58160" x2="37001" y2="74481"/>
                        <a14:foregroundMark x1="39825" y1="44807" x2="38948" y2="72404"/>
                        <a14:foregroundMark x1="38072" y1="62315" x2="38072" y2="72404"/>
                        <a14:foregroundMark x1="40506" y1="45104" x2="41091" y2="70326"/>
                        <a14:foregroundMark x1="41091" y1="47774" x2="42746" y2="72404"/>
                        <a14:foregroundMark x1="42551" y1="45401" x2="42551" y2="70326"/>
                        <a14:foregroundMark x1="41285" y1="44807" x2="42454" y2="77745"/>
                        <a14:foregroundMark x1="43914" y1="44214" x2="43233" y2="65875"/>
                        <a14:foregroundMark x1="45083" y1="45994" x2="44109" y2="59347"/>
                        <a14:foregroundMark x1="45180" y1="45994" x2="45180" y2="54896"/>
                        <a14:foregroundMark x1="45375" y1="39169" x2="45375" y2="56380"/>
                        <a14:foregroundMark x1="45570" y1="48961" x2="45959" y2="57864"/>
                        <a14:foregroundMark x1="46251" y1="34421" x2="48199" y2="60831"/>
                        <a14:foregroundMark x1="47614" y1="36499" x2="48004" y2="63501"/>
                        <a14:foregroundMark x1="47712" y1="35608" x2="48004" y2="70326"/>
                        <a14:foregroundMark x1="47809" y1="29080" x2="47809" y2="79525"/>
                        <a14:foregroundMark x1="46251" y1="29970" x2="46154" y2="77151"/>
                        <a14:foregroundMark x1="45570" y1="30267" x2="46641" y2="45994"/>
                        <a14:foregroundMark x1="47030" y1="28783" x2="48491" y2="73591"/>
                        <a14:foregroundMark x1="47809" y1="25816" x2="50146" y2="80415"/>
                        <a14:foregroundMark x1="48491" y1="30564" x2="50438" y2="59644"/>
                        <a14:foregroundMark x1="49854" y1="41543" x2="52093" y2="72700"/>
                        <a14:foregroundMark x1="50730" y1="40356" x2="53359" y2="74481"/>
                        <a14:foregroundMark x1="52288" y1="42730" x2="51996" y2="87240"/>
                        <a14:foregroundMark x1="51996" y1="87240" x2="51996" y2="87240"/>
                        <a14:foregroundMark x1="52775" y1="43027" x2="53749" y2="69139"/>
                        <a14:foregroundMark x1="53359" y1="45697" x2="54625" y2="75074"/>
                        <a14:foregroundMark x1="53651" y1="48665" x2="54917" y2="78338"/>
                        <a14:foregroundMark x1="53846" y1="40356" x2="53944" y2="61424"/>
                        <a14:foregroundMark x1="53749" y1="36795" x2="55112" y2="64095"/>
                        <a14:foregroundMark x1="46933" y1="48368" x2="47322" y2="70326"/>
                        <a14:foregroundMark x1="57546" y1="34421" x2="59786" y2="68843"/>
                        <a14:foregroundMark x1="68452" y1="43323" x2="68452" y2="68546"/>
                        <a14:foregroundMark x1="85979" y1="32938" x2="85979" y2="65282"/>
                        <a14:foregroundMark x1="90458" y1="49555" x2="91431" y2="66766"/>
                        <a14:foregroundMark x1="94937" y1="44807" x2="95131" y2="75371"/>
                        <a14:foregroundMark x1="98053" y1="44510" x2="99805" y2="68546"/>
                        <a14:foregroundMark x1="98442" y1="42136" x2="99708" y2="63205"/>
                        <a14:foregroundMark x1="71081" y1="44807" x2="73320" y2="74481"/>
                        <a14:backgroundMark x1="10906" y1="24036" x2="10906" y2="24036"/>
                        <a14:backgroundMark x1="10711" y1="16024" x2="10127" y2="36499"/>
                      </a14:backgroundRemoval>
                    </a14:imgEffect>
                  </a14:imgLayer>
                </a14:imgProps>
              </a:ext>
              <a:ext uri="{28A0092B-C50C-407E-A947-70E740481C1C}">
                <a14:useLocalDpi xmlns:a14="http://schemas.microsoft.com/office/drawing/2010/main" val="0"/>
              </a:ext>
            </a:extLst>
          </a:blip>
          <a:srcRect l="12887"/>
          <a:stretch/>
        </p:blipFill>
        <p:spPr bwMode="auto">
          <a:xfrm>
            <a:off x="8623299" y="238876"/>
            <a:ext cx="3146381" cy="1185203"/>
          </a:xfrm>
          <a:custGeom>
            <a:avLst/>
            <a:gdLst>
              <a:gd name="connsiteX0" fmla="*/ 0 w 3103156"/>
              <a:gd name="connsiteY0" fmla="*/ 0 h 1185203"/>
              <a:gd name="connsiteX1" fmla="*/ 3103156 w 3103156"/>
              <a:gd name="connsiteY1" fmla="*/ 0 h 1185203"/>
              <a:gd name="connsiteX2" fmla="*/ 3103156 w 3103156"/>
              <a:gd name="connsiteY2" fmla="*/ 1185203 h 1185203"/>
              <a:gd name="connsiteX3" fmla="*/ 0 w 3103156"/>
              <a:gd name="connsiteY3" fmla="*/ 1185203 h 1185203"/>
            </a:gdLst>
            <a:ahLst/>
            <a:cxnLst>
              <a:cxn ang="0">
                <a:pos x="connsiteX0" y="connsiteY0"/>
              </a:cxn>
              <a:cxn ang="0">
                <a:pos x="connsiteX1" y="connsiteY1"/>
              </a:cxn>
              <a:cxn ang="0">
                <a:pos x="connsiteX2" y="connsiteY2"/>
              </a:cxn>
              <a:cxn ang="0">
                <a:pos x="connsiteX3" y="connsiteY3"/>
              </a:cxn>
            </a:cxnLst>
            <a:rect l="l" t="t" r="r" b="b"/>
            <a:pathLst>
              <a:path w="3103156" h="1185203">
                <a:moveTo>
                  <a:pt x="0" y="0"/>
                </a:moveTo>
                <a:lnTo>
                  <a:pt x="3103156" y="0"/>
                </a:lnTo>
                <a:lnTo>
                  <a:pt x="3103156" y="1185203"/>
                </a:lnTo>
                <a:lnTo>
                  <a:pt x="0" y="1185203"/>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071124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25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E2CD8C20-CCEC-040B-11D3-3A0A8A0CCC52}"/>
              </a:ext>
            </a:extLst>
          </p:cNvPr>
          <p:cNvSpPr/>
          <p:nvPr/>
        </p:nvSpPr>
        <p:spPr>
          <a:xfrm rot="1377818">
            <a:off x="235307" y="739381"/>
            <a:ext cx="924135" cy="931382"/>
          </a:xfrm>
          <a:prstGeom prst="roundRect">
            <a:avLst>
              <a:gd name="adj" fmla="val 18260"/>
            </a:avLst>
          </a:prstGeom>
          <a:solidFill>
            <a:srgbClr val="E31B23">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Rounded Corners 17">
            <a:extLst>
              <a:ext uri="{FF2B5EF4-FFF2-40B4-BE49-F238E27FC236}">
                <a16:creationId xmlns:a16="http://schemas.microsoft.com/office/drawing/2014/main" id="{AE6A5742-121C-6770-628D-1BBA88A29DF8}"/>
              </a:ext>
            </a:extLst>
          </p:cNvPr>
          <p:cNvSpPr/>
          <p:nvPr/>
        </p:nvSpPr>
        <p:spPr>
          <a:xfrm rot="2797716">
            <a:off x="2231537" y="1016472"/>
            <a:ext cx="364021" cy="366876"/>
          </a:xfrm>
          <a:prstGeom prst="roundRect">
            <a:avLst>
              <a:gd name="adj" fmla="val 13530"/>
            </a:avLst>
          </a:prstGeom>
          <a:solidFill>
            <a:srgbClr val="282828">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Rounded Corners 18">
            <a:extLst>
              <a:ext uri="{FF2B5EF4-FFF2-40B4-BE49-F238E27FC236}">
                <a16:creationId xmlns:a16="http://schemas.microsoft.com/office/drawing/2014/main" id="{578B9313-1FA1-3380-5C42-CF355FAAEFCA}"/>
              </a:ext>
            </a:extLst>
          </p:cNvPr>
          <p:cNvSpPr/>
          <p:nvPr/>
        </p:nvSpPr>
        <p:spPr>
          <a:xfrm rot="2920270">
            <a:off x="1031643" y="-1305054"/>
            <a:ext cx="1319699" cy="1330049"/>
          </a:xfrm>
          <a:prstGeom prst="roundRect">
            <a:avLst>
              <a:gd name="adj" fmla="val 13530"/>
            </a:avLst>
          </a:prstGeom>
          <a:solidFill>
            <a:srgbClr val="E31B23">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9974454D-4C1A-32E6-93F8-E3F352622E07}"/>
              </a:ext>
            </a:extLst>
          </p:cNvPr>
          <p:cNvSpPr txBox="1"/>
          <p:nvPr/>
        </p:nvSpPr>
        <p:spPr>
          <a:xfrm>
            <a:off x="581916" y="641350"/>
            <a:ext cx="2576346" cy="461665"/>
          </a:xfrm>
          <a:prstGeom prst="rect">
            <a:avLst/>
          </a:prstGeom>
          <a:noFill/>
        </p:spPr>
        <p:txBody>
          <a:bodyPr wrap="none" rtlCol="0">
            <a:spAutoFit/>
          </a:bodyPr>
          <a:lstStyle/>
          <a:p>
            <a:r>
              <a:rPr lang="en-US" sz="2400" b="1">
                <a:solidFill>
                  <a:srgbClr val="000000"/>
                </a:solidFill>
                <a:latin typeface="Times New Roman" panose="02020603050405020304" pitchFamily="18" charset="0"/>
                <a:cs typeface="Times New Roman" panose="02020603050405020304" pitchFamily="18" charset="0"/>
              </a:rPr>
              <a:t>Phần 1. </a:t>
            </a:r>
            <a:r>
              <a:rPr lang="en-US" sz="2400" b="1">
                <a:solidFill>
                  <a:srgbClr val="E41B23"/>
                </a:solidFill>
                <a:latin typeface="Times New Roman" panose="02020603050405020304" pitchFamily="18" charset="0"/>
                <a:cs typeface="Times New Roman" panose="02020603050405020304" pitchFamily="18" charset="0"/>
              </a:rPr>
              <a:t>Giới thiệu</a:t>
            </a:r>
          </a:p>
        </p:txBody>
      </p:sp>
      <p:sp>
        <p:nvSpPr>
          <p:cNvPr id="15" name="TextBox 14">
            <a:extLst>
              <a:ext uri="{FF2B5EF4-FFF2-40B4-BE49-F238E27FC236}">
                <a16:creationId xmlns:a16="http://schemas.microsoft.com/office/drawing/2014/main" id="{FA6C7C8F-E708-FB2E-5FB9-805BA75382B7}"/>
              </a:ext>
            </a:extLst>
          </p:cNvPr>
          <p:cNvSpPr txBox="1"/>
          <p:nvPr/>
        </p:nvSpPr>
        <p:spPr>
          <a:xfrm>
            <a:off x="3808745" y="1706468"/>
            <a:ext cx="3873561" cy="498663"/>
          </a:xfrm>
          <a:prstGeom prst="rect">
            <a:avLst/>
          </a:prstGeom>
          <a:noFill/>
        </p:spPr>
        <p:txBody>
          <a:bodyPr wrap="none" rtlCol="0">
            <a:spAutoFit/>
          </a:bodyPr>
          <a:lstStyle/>
          <a:p>
            <a:pPr>
              <a:lnSpc>
                <a:spcPct val="150000"/>
              </a:lnSpc>
            </a:pPr>
            <a:r>
              <a:rPr lang="en-US" sz="2000" b="1">
                <a:solidFill>
                  <a:srgbClr val="E31B23"/>
                </a:solidFill>
                <a:latin typeface="Times New Roman" panose="02020603050405020304" pitchFamily="18" charset="0"/>
                <a:cs typeface="Times New Roman" panose="02020603050405020304" pitchFamily="18" charset="0"/>
              </a:rPr>
              <a:t>CÁC PHIÊN BẢN PHÁT TRIỂN</a:t>
            </a:r>
          </a:p>
        </p:txBody>
      </p:sp>
      <p:sp>
        <p:nvSpPr>
          <p:cNvPr id="21" name="Rectangle: Rounded Corners 20">
            <a:extLst>
              <a:ext uri="{FF2B5EF4-FFF2-40B4-BE49-F238E27FC236}">
                <a16:creationId xmlns:a16="http://schemas.microsoft.com/office/drawing/2014/main" id="{48201302-25F9-BE6D-80DA-4BB26AF90400}"/>
              </a:ext>
            </a:extLst>
          </p:cNvPr>
          <p:cNvSpPr/>
          <p:nvPr/>
        </p:nvSpPr>
        <p:spPr>
          <a:xfrm rot="4467188">
            <a:off x="9429100" y="5955526"/>
            <a:ext cx="751848" cy="757743"/>
          </a:xfrm>
          <a:prstGeom prst="roundRect">
            <a:avLst>
              <a:gd name="adj" fmla="val 18260"/>
            </a:avLst>
          </a:prstGeom>
          <a:solidFill>
            <a:srgbClr val="282828">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Rounded Corners 25">
            <a:extLst>
              <a:ext uri="{FF2B5EF4-FFF2-40B4-BE49-F238E27FC236}">
                <a16:creationId xmlns:a16="http://schemas.microsoft.com/office/drawing/2014/main" id="{F2189DA7-0433-1BE4-869B-2E3DB690A491}"/>
              </a:ext>
            </a:extLst>
          </p:cNvPr>
          <p:cNvSpPr/>
          <p:nvPr/>
        </p:nvSpPr>
        <p:spPr>
          <a:xfrm rot="6009640">
            <a:off x="10596665" y="5948096"/>
            <a:ext cx="1073666" cy="1082086"/>
          </a:xfrm>
          <a:prstGeom prst="roundRect">
            <a:avLst>
              <a:gd name="adj" fmla="val 13530"/>
            </a:avLst>
          </a:prstGeom>
          <a:solidFill>
            <a:srgbClr val="E31B23">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7" name="Table 6">
            <a:extLst>
              <a:ext uri="{FF2B5EF4-FFF2-40B4-BE49-F238E27FC236}">
                <a16:creationId xmlns:a16="http://schemas.microsoft.com/office/drawing/2014/main" id="{82EEA76F-1BD9-46FA-2A2D-31697354FD7B}"/>
              </a:ext>
            </a:extLst>
          </p:cNvPr>
          <p:cNvGraphicFramePr>
            <a:graphicFrameLocks noGrp="1"/>
          </p:cNvGraphicFramePr>
          <p:nvPr>
            <p:extLst>
              <p:ext uri="{D42A27DB-BD31-4B8C-83A1-F6EECF244321}">
                <p14:modId xmlns:p14="http://schemas.microsoft.com/office/powerpoint/2010/main" val="399194429"/>
              </p:ext>
            </p:extLst>
          </p:nvPr>
        </p:nvGraphicFramePr>
        <p:xfrm>
          <a:off x="4022135" y="2304710"/>
          <a:ext cx="3446780" cy="3670979"/>
        </p:xfrm>
        <a:graphic>
          <a:graphicData uri="http://schemas.openxmlformats.org/drawingml/2006/table">
            <a:tbl>
              <a:tblPr firstRow="1" firstCol="1" bandRow="1">
                <a:tableStyleId>{2D5ABB26-0587-4C30-8999-92F81FD0307C}</a:tableStyleId>
              </a:tblPr>
              <a:tblGrid>
                <a:gridCol w="1021080">
                  <a:extLst>
                    <a:ext uri="{9D8B030D-6E8A-4147-A177-3AD203B41FA5}">
                      <a16:colId xmlns:a16="http://schemas.microsoft.com/office/drawing/2014/main" val="863759904"/>
                    </a:ext>
                  </a:extLst>
                </a:gridCol>
                <a:gridCol w="2425700">
                  <a:extLst>
                    <a:ext uri="{9D8B030D-6E8A-4147-A177-3AD203B41FA5}">
                      <a16:colId xmlns:a16="http://schemas.microsoft.com/office/drawing/2014/main" val="2024526125"/>
                    </a:ext>
                  </a:extLst>
                </a:gridCol>
              </a:tblGrid>
              <a:tr h="282383">
                <a:tc>
                  <a:txBody>
                    <a:bodyPr/>
                    <a:lstStyle/>
                    <a:p>
                      <a:pPr>
                        <a:lnSpc>
                          <a:spcPct val="107000"/>
                        </a:lnSpc>
                        <a:spcAft>
                          <a:spcPts val="600"/>
                        </a:spcAft>
                      </a:pPr>
                      <a:r>
                        <a:rPr lang="en-US" sz="1800" kern="0">
                          <a:effectLst/>
                          <a:latin typeface="Times New Roman" panose="02020603050405020304" pitchFamily="18" charset="0"/>
                          <a:cs typeface="Times New Roman" panose="02020603050405020304" pitchFamily="18" charset="0"/>
                        </a:rPr>
                        <a:t>2005</a:t>
                      </a:r>
                      <a:endParaRPr lang="en-US" sz="18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nSpc>
                          <a:spcPct val="107000"/>
                        </a:lnSpc>
                        <a:spcAft>
                          <a:spcPts val="600"/>
                        </a:spcAft>
                      </a:pPr>
                      <a:r>
                        <a:rPr lang="en-US" sz="1800" kern="0">
                          <a:effectLst/>
                          <a:latin typeface="Times New Roman" panose="02020603050405020304" pitchFamily="18" charset="0"/>
                          <a:cs typeface="Times New Roman" panose="02020603050405020304" pitchFamily="18" charset="0"/>
                        </a:rPr>
                        <a:t>MarkLogic Server 3.0</a:t>
                      </a:r>
                      <a:endParaRPr lang="en-US" sz="18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89867442"/>
                  </a:ext>
                </a:extLst>
              </a:tr>
              <a:tr h="282383">
                <a:tc>
                  <a:txBody>
                    <a:bodyPr/>
                    <a:lstStyle/>
                    <a:p>
                      <a:pPr>
                        <a:lnSpc>
                          <a:spcPct val="107000"/>
                        </a:lnSpc>
                        <a:spcAft>
                          <a:spcPts val="600"/>
                        </a:spcAft>
                      </a:pPr>
                      <a:r>
                        <a:rPr lang="en-US" sz="1800" kern="0">
                          <a:effectLst/>
                          <a:latin typeface="Times New Roman" panose="02020603050405020304" pitchFamily="18" charset="0"/>
                          <a:cs typeface="Times New Roman" panose="02020603050405020304" pitchFamily="18" charset="0"/>
                        </a:rPr>
                        <a:t>2006</a:t>
                      </a:r>
                      <a:endParaRPr lang="en-US" sz="18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600"/>
                        </a:spcAft>
                      </a:pPr>
                      <a:r>
                        <a:rPr lang="en-US" sz="1800" kern="0">
                          <a:effectLst/>
                          <a:latin typeface="Times New Roman" panose="02020603050405020304" pitchFamily="18" charset="0"/>
                          <a:cs typeface="Times New Roman" panose="02020603050405020304" pitchFamily="18" charset="0"/>
                        </a:rPr>
                        <a:t>MarkLogic Server 3.1</a:t>
                      </a:r>
                      <a:endParaRPr lang="en-US" sz="18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4124843"/>
                  </a:ext>
                </a:extLst>
              </a:tr>
              <a:tr h="282383">
                <a:tc>
                  <a:txBody>
                    <a:bodyPr/>
                    <a:lstStyle/>
                    <a:p>
                      <a:pPr>
                        <a:lnSpc>
                          <a:spcPct val="107000"/>
                        </a:lnSpc>
                        <a:spcAft>
                          <a:spcPts val="600"/>
                        </a:spcAft>
                      </a:pPr>
                      <a:r>
                        <a:rPr lang="en-US" sz="1800" kern="0">
                          <a:effectLst/>
                          <a:latin typeface="Times New Roman" panose="02020603050405020304" pitchFamily="18" charset="0"/>
                          <a:cs typeface="Times New Roman" panose="02020603050405020304" pitchFamily="18" charset="0"/>
                        </a:rPr>
                        <a:t>2007</a:t>
                      </a:r>
                      <a:endParaRPr lang="en-US" sz="18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600"/>
                        </a:spcAft>
                      </a:pPr>
                      <a:r>
                        <a:rPr lang="en-US" sz="1800" kern="0">
                          <a:effectLst/>
                          <a:latin typeface="Times New Roman" panose="02020603050405020304" pitchFamily="18" charset="0"/>
                          <a:cs typeface="Times New Roman" panose="02020603050405020304" pitchFamily="18" charset="0"/>
                        </a:rPr>
                        <a:t>MarkLogic Server 3.2</a:t>
                      </a:r>
                      <a:endParaRPr lang="en-US" sz="18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30830231"/>
                  </a:ext>
                </a:extLst>
              </a:tr>
              <a:tr h="282383">
                <a:tc>
                  <a:txBody>
                    <a:bodyPr/>
                    <a:lstStyle/>
                    <a:p>
                      <a:pPr>
                        <a:lnSpc>
                          <a:spcPct val="107000"/>
                        </a:lnSpc>
                        <a:spcAft>
                          <a:spcPts val="600"/>
                        </a:spcAft>
                      </a:pPr>
                      <a:r>
                        <a:rPr lang="en-US" sz="1800" kern="0">
                          <a:effectLst/>
                          <a:latin typeface="Times New Roman" panose="02020603050405020304" pitchFamily="18" charset="0"/>
                          <a:cs typeface="Times New Roman" panose="02020603050405020304" pitchFamily="18" charset="0"/>
                        </a:rPr>
                        <a:t>2008</a:t>
                      </a:r>
                      <a:endParaRPr lang="en-US" sz="18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600"/>
                        </a:spcAft>
                      </a:pPr>
                      <a:r>
                        <a:rPr lang="en-US" sz="1800" kern="0">
                          <a:effectLst/>
                          <a:latin typeface="Times New Roman" panose="02020603050405020304" pitchFamily="18" charset="0"/>
                          <a:cs typeface="Times New Roman" panose="02020603050405020304" pitchFamily="18" charset="0"/>
                        </a:rPr>
                        <a:t>MarkLogic Server 4.0</a:t>
                      </a:r>
                      <a:endParaRPr lang="en-US" sz="18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57066970"/>
                  </a:ext>
                </a:extLst>
              </a:tr>
              <a:tr h="282383">
                <a:tc>
                  <a:txBody>
                    <a:bodyPr/>
                    <a:lstStyle/>
                    <a:p>
                      <a:pPr>
                        <a:lnSpc>
                          <a:spcPct val="107000"/>
                        </a:lnSpc>
                        <a:spcAft>
                          <a:spcPts val="600"/>
                        </a:spcAft>
                      </a:pPr>
                      <a:r>
                        <a:rPr lang="en-US" sz="1800" kern="0">
                          <a:effectLst/>
                          <a:latin typeface="Times New Roman" panose="02020603050405020304" pitchFamily="18" charset="0"/>
                          <a:cs typeface="Times New Roman" panose="02020603050405020304" pitchFamily="18" charset="0"/>
                        </a:rPr>
                        <a:t>2009</a:t>
                      </a:r>
                      <a:endParaRPr lang="en-US" sz="18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600"/>
                        </a:spcAft>
                      </a:pPr>
                      <a:r>
                        <a:rPr lang="en-US" sz="1800" kern="0">
                          <a:effectLst/>
                          <a:latin typeface="Times New Roman" panose="02020603050405020304" pitchFamily="18" charset="0"/>
                          <a:cs typeface="Times New Roman" panose="02020603050405020304" pitchFamily="18" charset="0"/>
                        </a:rPr>
                        <a:t>MarkLogic Server 4.1</a:t>
                      </a:r>
                      <a:endParaRPr lang="en-US" sz="18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31508105"/>
                  </a:ext>
                </a:extLst>
              </a:tr>
              <a:tr h="282383">
                <a:tc>
                  <a:txBody>
                    <a:bodyPr/>
                    <a:lstStyle/>
                    <a:p>
                      <a:pPr>
                        <a:lnSpc>
                          <a:spcPct val="107000"/>
                        </a:lnSpc>
                        <a:spcAft>
                          <a:spcPts val="600"/>
                        </a:spcAft>
                      </a:pPr>
                      <a:r>
                        <a:rPr lang="en-US" sz="1800" kern="0">
                          <a:effectLst/>
                          <a:latin typeface="Times New Roman" panose="02020603050405020304" pitchFamily="18" charset="0"/>
                          <a:cs typeface="Times New Roman" panose="02020603050405020304" pitchFamily="18" charset="0"/>
                        </a:rPr>
                        <a:t>2010</a:t>
                      </a:r>
                      <a:endParaRPr lang="en-US" sz="18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600"/>
                        </a:spcAft>
                      </a:pPr>
                      <a:r>
                        <a:rPr lang="en-US" sz="1800" kern="0">
                          <a:effectLst/>
                          <a:latin typeface="Times New Roman" panose="02020603050405020304" pitchFamily="18" charset="0"/>
                          <a:cs typeface="Times New Roman" panose="02020603050405020304" pitchFamily="18" charset="0"/>
                        </a:rPr>
                        <a:t>MarkLogic Server 4.2</a:t>
                      </a:r>
                      <a:endParaRPr lang="en-US" sz="18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53225909"/>
                  </a:ext>
                </a:extLst>
              </a:tr>
              <a:tr h="282383">
                <a:tc>
                  <a:txBody>
                    <a:bodyPr/>
                    <a:lstStyle/>
                    <a:p>
                      <a:pPr>
                        <a:lnSpc>
                          <a:spcPct val="107000"/>
                        </a:lnSpc>
                        <a:spcAft>
                          <a:spcPts val="600"/>
                        </a:spcAft>
                      </a:pPr>
                      <a:r>
                        <a:rPr lang="en-US" sz="1800" kern="0">
                          <a:effectLst/>
                          <a:latin typeface="Times New Roman" panose="02020603050405020304" pitchFamily="18" charset="0"/>
                          <a:cs typeface="Times New Roman" panose="02020603050405020304" pitchFamily="18" charset="0"/>
                        </a:rPr>
                        <a:t>2011</a:t>
                      </a:r>
                      <a:endParaRPr lang="en-US" sz="18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600"/>
                        </a:spcAft>
                      </a:pPr>
                      <a:r>
                        <a:rPr lang="en-US" sz="1800" kern="0">
                          <a:effectLst/>
                          <a:latin typeface="Times New Roman" panose="02020603050405020304" pitchFamily="18" charset="0"/>
                          <a:cs typeface="Times New Roman" panose="02020603050405020304" pitchFamily="18" charset="0"/>
                        </a:rPr>
                        <a:t>MarkLogic Server 5.0</a:t>
                      </a:r>
                      <a:endParaRPr lang="en-US" sz="18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82895978"/>
                  </a:ext>
                </a:extLst>
              </a:tr>
              <a:tr h="282383">
                <a:tc>
                  <a:txBody>
                    <a:bodyPr/>
                    <a:lstStyle/>
                    <a:p>
                      <a:pPr>
                        <a:lnSpc>
                          <a:spcPct val="107000"/>
                        </a:lnSpc>
                        <a:spcAft>
                          <a:spcPts val="600"/>
                        </a:spcAft>
                      </a:pPr>
                      <a:r>
                        <a:rPr lang="en-US" sz="1800" kern="0">
                          <a:effectLst/>
                          <a:latin typeface="Times New Roman" panose="02020603050405020304" pitchFamily="18" charset="0"/>
                          <a:cs typeface="Times New Roman" panose="02020603050405020304" pitchFamily="18" charset="0"/>
                        </a:rPr>
                        <a:t>2012</a:t>
                      </a:r>
                      <a:endParaRPr lang="en-US" sz="18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600"/>
                        </a:spcAft>
                      </a:pPr>
                      <a:r>
                        <a:rPr lang="en-US" sz="1800" kern="0">
                          <a:effectLst/>
                          <a:latin typeface="Times New Roman" panose="02020603050405020304" pitchFamily="18" charset="0"/>
                          <a:cs typeface="Times New Roman" panose="02020603050405020304" pitchFamily="18" charset="0"/>
                        </a:rPr>
                        <a:t>MarkLogic Server 6.0</a:t>
                      </a:r>
                      <a:endParaRPr lang="en-US" sz="18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61498868"/>
                  </a:ext>
                </a:extLst>
              </a:tr>
              <a:tr h="282383">
                <a:tc>
                  <a:txBody>
                    <a:bodyPr/>
                    <a:lstStyle/>
                    <a:p>
                      <a:pPr>
                        <a:lnSpc>
                          <a:spcPct val="107000"/>
                        </a:lnSpc>
                        <a:spcAft>
                          <a:spcPts val="600"/>
                        </a:spcAft>
                      </a:pPr>
                      <a:r>
                        <a:rPr lang="en-US" sz="1800" kern="0">
                          <a:effectLst/>
                          <a:latin typeface="Times New Roman" panose="02020603050405020304" pitchFamily="18" charset="0"/>
                          <a:cs typeface="Times New Roman" panose="02020603050405020304" pitchFamily="18" charset="0"/>
                        </a:rPr>
                        <a:t>2013</a:t>
                      </a:r>
                      <a:endParaRPr lang="en-US" sz="18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600"/>
                        </a:spcAft>
                      </a:pPr>
                      <a:r>
                        <a:rPr lang="en-US" sz="1800" kern="0">
                          <a:effectLst/>
                          <a:latin typeface="Times New Roman" panose="02020603050405020304" pitchFamily="18" charset="0"/>
                          <a:cs typeface="Times New Roman" panose="02020603050405020304" pitchFamily="18" charset="0"/>
                        </a:rPr>
                        <a:t>MarkLogic Server 7.0</a:t>
                      </a:r>
                      <a:endParaRPr lang="en-US" sz="18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4332255"/>
                  </a:ext>
                </a:extLst>
              </a:tr>
              <a:tr h="282383">
                <a:tc>
                  <a:txBody>
                    <a:bodyPr/>
                    <a:lstStyle/>
                    <a:p>
                      <a:pPr>
                        <a:lnSpc>
                          <a:spcPct val="107000"/>
                        </a:lnSpc>
                        <a:spcAft>
                          <a:spcPts val="600"/>
                        </a:spcAft>
                      </a:pPr>
                      <a:r>
                        <a:rPr lang="en-US" sz="1800" kern="0">
                          <a:effectLst/>
                          <a:latin typeface="Times New Roman" panose="02020603050405020304" pitchFamily="18" charset="0"/>
                          <a:cs typeface="Times New Roman" panose="02020603050405020304" pitchFamily="18" charset="0"/>
                        </a:rPr>
                        <a:t>2015</a:t>
                      </a:r>
                      <a:endParaRPr lang="en-US" sz="18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600"/>
                        </a:spcAft>
                      </a:pPr>
                      <a:r>
                        <a:rPr lang="en-US" sz="1800" kern="0">
                          <a:effectLst/>
                          <a:latin typeface="Times New Roman" panose="02020603050405020304" pitchFamily="18" charset="0"/>
                          <a:cs typeface="Times New Roman" panose="02020603050405020304" pitchFamily="18" charset="0"/>
                        </a:rPr>
                        <a:t>MarkLogic Server 8.0</a:t>
                      </a:r>
                      <a:endParaRPr lang="en-US" sz="18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7974552"/>
                  </a:ext>
                </a:extLst>
              </a:tr>
              <a:tr h="282383">
                <a:tc>
                  <a:txBody>
                    <a:bodyPr/>
                    <a:lstStyle/>
                    <a:p>
                      <a:pPr>
                        <a:lnSpc>
                          <a:spcPct val="107000"/>
                        </a:lnSpc>
                        <a:spcAft>
                          <a:spcPts val="600"/>
                        </a:spcAft>
                      </a:pPr>
                      <a:r>
                        <a:rPr lang="en-US" sz="1800" kern="0">
                          <a:effectLst/>
                          <a:latin typeface="Times New Roman" panose="02020603050405020304" pitchFamily="18" charset="0"/>
                          <a:cs typeface="Times New Roman" panose="02020603050405020304" pitchFamily="18" charset="0"/>
                        </a:rPr>
                        <a:t>2017</a:t>
                      </a:r>
                      <a:endParaRPr lang="en-US" sz="18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600"/>
                        </a:spcAft>
                      </a:pPr>
                      <a:r>
                        <a:rPr lang="en-US" sz="1800" kern="0">
                          <a:effectLst/>
                          <a:latin typeface="Times New Roman" panose="02020603050405020304" pitchFamily="18" charset="0"/>
                          <a:cs typeface="Times New Roman" panose="02020603050405020304" pitchFamily="18" charset="0"/>
                        </a:rPr>
                        <a:t>MarkLogic Server 9.0</a:t>
                      </a:r>
                      <a:endParaRPr lang="en-US" sz="18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59585951"/>
                  </a:ext>
                </a:extLst>
              </a:tr>
              <a:tr h="282383">
                <a:tc>
                  <a:txBody>
                    <a:bodyPr/>
                    <a:lstStyle/>
                    <a:p>
                      <a:pPr>
                        <a:lnSpc>
                          <a:spcPct val="107000"/>
                        </a:lnSpc>
                        <a:spcAft>
                          <a:spcPts val="600"/>
                        </a:spcAft>
                      </a:pPr>
                      <a:r>
                        <a:rPr lang="en-US" sz="1800" kern="0">
                          <a:effectLst/>
                          <a:latin typeface="Times New Roman" panose="02020603050405020304" pitchFamily="18" charset="0"/>
                          <a:cs typeface="Times New Roman" panose="02020603050405020304" pitchFamily="18" charset="0"/>
                        </a:rPr>
                        <a:t>2017</a:t>
                      </a:r>
                      <a:endParaRPr lang="en-US" sz="18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600"/>
                        </a:spcAft>
                      </a:pPr>
                      <a:r>
                        <a:rPr lang="en-US" sz="1800" kern="0">
                          <a:effectLst/>
                          <a:latin typeface="Times New Roman" panose="02020603050405020304" pitchFamily="18" charset="0"/>
                          <a:cs typeface="Times New Roman" panose="02020603050405020304" pitchFamily="18" charset="0"/>
                        </a:rPr>
                        <a:t>MarkLogic Server 10.0</a:t>
                      </a:r>
                      <a:endParaRPr lang="en-US" sz="18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70971411"/>
                  </a:ext>
                </a:extLst>
              </a:tr>
              <a:tr h="282383">
                <a:tc>
                  <a:txBody>
                    <a:bodyPr/>
                    <a:lstStyle/>
                    <a:p>
                      <a:pPr>
                        <a:lnSpc>
                          <a:spcPct val="107000"/>
                        </a:lnSpc>
                        <a:spcAft>
                          <a:spcPts val="600"/>
                        </a:spcAft>
                      </a:pPr>
                      <a:r>
                        <a:rPr lang="en-US" sz="1800" kern="0">
                          <a:effectLst/>
                          <a:latin typeface="Times New Roman" panose="02020603050405020304" pitchFamily="18" charset="0"/>
                          <a:cs typeface="Times New Roman" panose="02020603050405020304" pitchFamily="18" charset="0"/>
                        </a:rPr>
                        <a:t>2022</a:t>
                      </a:r>
                      <a:endParaRPr lang="en-US" sz="18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nSpc>
                          <a:spcPct val="107000"/>
                        </a:lnSpc>
                        <a:spcAft>
                          <a:spcPts val="600"/>
                        </a:spcAft>
                      </a:pPr>
                      <a:r>
                        <a:rPr lang="en-US" sz="1800" kern="0">
                          <a:effectLst/>
                          <a:latin typeface="Times New Roman" panose="02020603050405020304" pitchFamily="18" charset="0"/>
                          <a:cs typeface="Times New Roman" panose="02020603050405020304" pitchFamily="18" charset="0"/>
                        </a:rPr>
                        <a:t>MarkLogic Server 11.0</a:t>
                      </a:r>
                      <a:endParaRPr lang="en-US" sz="18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707449478"/>
                  </a:ext>
                </a:extLst>
              </a:tr>
            </a:tbl>
          </a:graphicData>
        </a:graphic>
      </p:graphicFrame>
      <p:pic>
        <p:nvPicPr>
          <p:cNvPr id="28" name="Picture 27" descr="A True Multi-Model Database - MarkLogic Server - MarkLogic">
            <a:extLst>
              <a:ext uri="{FF2B5EF4-FFF2-40B4-BE49-F238E27FC236}">
                <a16:creationId xmlns:a16="http://schemas.microsoft.com/office/drawing/2014/main" id="{7897E6C3-3926-AAA3-CD9E-FA8E9666E114}"/>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backgroundRemoval t="10000" b="90000" l="10000" r="90000">
                        <a14:foregroundMark x1="17000" y1="40000" x2="17750" y2="43333"/>
                        <a14:foregroundMark x1="11813" y1="48000" x2="12875" y2="52889"/>
                        <a14:backgroundMark x1="23188" y1="44889" x2="23188" y2="44889"/>
                        <a14:backgroundMark x1="23438" y1="42556" x2="28313" y2="53667"/>
                        <a14:backgroundMark x1="35375" y1="46222" x2="68250" y2="54111"/>
                        <a14:backgroundMark x1="68250" y1="54111" x2="91500" y2="51222"/>
                        <a14:backgroundMark x1="83438" y1="44444" x2="71625" y2="49889"/>
                        <a14:backgroundMark x1="80563" y1="46889" x2="81063" y2="52111"/>
                        <a14:backgroundMark x1="81438" y1="43222" x2="81438" y2="43889"/>
                        <a14:backgroundMark x1="80688" y1="41667" x2="82000" y2="42111"/>
                        <a14:backgroundMark x1="85063" y1="49333" x2="87188" y2="47333"/>
                        <a14:backgroundMark x1="73063" y1="51444" x2="73063" y2="52889"/>
                        <a14:backgroundMark x1="58688" y1="44222" x2="58188" y2="49889"/>
                        <a14:backgroundMark x1="52812" y1="50222" x2="52500" y2="53222"/>
                        <a14:backgroundMark x1="49938" y1="50556" x2="50125" y2="58556"/>
                        <a14:backgroundMark x1="43813" y1="49444" x2="43813" y2="58111"/>
                        <a14:backgroundMark x1="40875" y1="50222" x2="41063" y2="57444"/>
                        <a14:backgroundMark x1="36188" y1="48444" x2="37563" y2="57222"/>
                        <a14:backgroundMark x1="35438" y1="50778" x2="35813" y2="55667"/>
                      </a14:backgroundRemoval>
                    </a14:imgEffect>
                  </a14:imgLayer>
                </a14:imgProps>
              </a:ext>
              <a:ext uri="{28A0092B-C50C-407E-A947-70E740481C1C}">
                <a14:useLocalDpi xmlns:a14="http://schemas.microsoft.com/office/drawing/2010/main" val="0"/>
              </a:ext>
            </a:extLst>
          </a:blip>
          <a:srcRect l="48932" t="26327" r="30890" b="26123"/>
          <a:stretch/>
        </p:blipFill>
        <p:spPr bwMode="auto">
          <a:xfrm>
            <a:off x="8650334" y="407917"/>
            <a:ext cx="698500" cy="925879"/>
          </a:xfrm>
          <a:custGeom>
            <a:avLst/>
            <a:gdLst>
              <a:gd name="connsiteX0" fmla="*/ 0 w 2726016"/>
              <a:gd name="connsiteY0" fmla="*/ 0 h 925879"/>
              <a:gd name="connsiteX1" fmla="*/ 2726016 w 2726016"/>
              <a:gd name="connsiteY1" fmla="*/ 0 h 925879"/>
              <a:gd name="connsiteX2" fmla="*/ 2726016 w 2726016"/>
              <a:gd name="connsiteY2" fmla="*/ 925879 h 925879"/>
              <a:gd name="connsiteX3" fmla="*/ 0 w 2726016"/>
              <a:gd name="connsiteY3" fmla="*/ 925879 h 925879"/>
            </a:gdLst>
            <a:ahLst/>
            <a:cxnLst>
              <a:cxn ang="0">
                <a:pos x="connsiteX0" y="connsiteY0"/>
              </a:cxn>
              <a:cxn ang="0">
                <a:pos x="connsiteX1" y="connsiteY1"/>
              </a:cxn>
              <a:cxn ang="0">
                <a:pos x="connsiteX2" y="connsiteY2"/>
              </a:cxn>
              <a:cxn ang="0">
                <a:pos x="connsiteX3" y="connsiteY3"/>
              </a:cxn>
            </a:cxnLst>
            <a:rect l="l" t="t" r="r" b="b"/>
            <a:pathLst>
              <a:path w="2726016" h="925879">
                <a:moveTo>
                  <a:pt x="0" y="0"/>
                </a:moveTo>
                <a:lnTo>
                  <a:pt x="2726016" y="0"/>
                </a:lnTo>
                <a:lnTo>
                  <a:pt x="2726016" y="925879"/>
                </a:lnTo>
                <a:lnTo>
                  <a:pt x="0" y="925879"/>
                </a:lnTo>
                <a:close/>
              </a:path>
            </a:pathLst>
          </a:custGeom>
          <a:noFill/>
          <a:extLst>
            <a:ext uri="{909E8E84-426E-40DD-AFC4-6F175D3DCCD1}">
              <a14:hiddenFill xmlns:a14="http://schemas.microsoft.com/office/drawing/2010/main">
                <a:solidFill>
                  <a:srgbClr val="FFFFFF"/>
                </a:solidFill>
              </a14:hiddenFill>
            </a:ext>
          </a:extLst>
        </p:spPr>
      </p:pic>
      <p:pic>
        <p:nvPicPr>
          <p:cNvPr id="29" name="Picture 28" descr="A True Multi-Model Database - MarkLogic Server - MarkLogic">
            <a:extLst>
              <a:ext uri="{FF2B5EF4-FFF2-40B4-BE49-F238E27FC236}">
                <a16:creationId xmlns:a16="http://schemas.microsoft.com/office/drawing/2014/main" id="{BB987D72-5D62-1A07-468D-53E27F8F5D98}"/>
              </a:ext>
            </a:extLst>
          </p:cNvPr>
          <p:cNvPicPr>
            <a:picLocks noChangeAspect="1" noChangeArrowheads="1"/>
          </p:cNvPicPr>
          <p:nvPr/>
        </p:nvPicPr>
        <p:blipFill rotWithShape="1">
          <a:blip r:embed="rId4">
            <a:extLst>
              <a:ext uri="{BEBA8EAE-BF5A-486C-A8C5-ECC9F3942E4B}">
                <a14:imgProps xmlns:a14="http://schemas.microsoft.com/office/drawing/2010/main">
                  <a14:imgLayer r:embed="rId3">
                    <a14:imgEffect>
                      <a14:backgroundRemoval t="10000" b="90000" l="10000" r="90000">
                        <a14:foregroundMark x1="35625" y1="49333" x2="34875" y2="52889"/>
                        <a14:foregroundMark x1="44188" y1="49333" x2="44188" y2="51444"/>
                        <a14:foregroundMark x1="49875" y1="48000" x2="50000" y2="51667"/>
                        <a14:foregroundMark x1="58313" y1="47222" x2="58562" y2="50778"/>
                        <a14:foregroundMark x1="63938" y1="51444" x2="64188" y2="53333"/>
                        <a14:foregroundMark x1="72750" y1="49778" x2="72750" y2="52222"/>
                        <a14:foregroundMark x1="81063" y1="50333" x2="81188" y2="53333"/>
                        <a14:foregroundMark x1="81563" y1="42111" x2="81563" y2="42111"/>
                        <a14:foregroundMark x1="84750" y1="50333" x2="84750" y2="50333"/>
                        <a14:backgroundMark x1="20500" y1="38222" x2="11375" y2="50222"/>
                        <a14:backgroundMark x1="16313" y1="40778" x2="17188" y2="40778"/>
                        <a14:backgroundMark x1="12812" y1="50556" x2="13563" y2="53556"/>
                      </a14:backgroundRemoval>
                    </a14:imgEffect>
                  </a14:imgLayer>
                </a14:imgProps>
              </a:ext>
              <a:ext uri="{28A0092B-C50C-407E-A947-70E740481C1C}">
                <a14:useLocalDpi xmlns:a14="http://schemas.microsoft.com/office/drawing/2010/main" val="0"/>
              </a:ext>
            </a:extLst>
          </a:blip>
          <a:srcRect l="-66580" t="26327" r="86730" b="26123"/>
          <a:stretch/>
        </p:blipFill>
        <p:spPr bwMode="auto">
          <a:xfrm>
            <a:off x="9193892" y="423846"/>
            <a:ext cx="2764116" cy="925879"/>
          </a:xfrm>
          <a:custGeom>
            <a:avLst/>
            <a:gdLst>
              <a:gd name="connsiteX0" fmla="*/ 0 w 2726016"/>
              <a:gd name="connsiteY0" fmla="*/ 0 h 925879"/>
              <a:gd name="connsiteX1" fmla="*/ 2726016 w 2726016"/>
              <a:gd name="connsiteY1" fmla="*/ 0 h 925879"/>
              <a:gd name="connsiteX2" fmla="*/ 2726016 w 2726016"/>
              <a:gd name="connsiteY2" fmla="*/ 925879 h 925879"/>
              <a:gd name="connsiteX3" fmla="*/ 0 w 2726016"/>
              <a:gd name="connsiteY3" fmla="*/ 925879 h 925879"/>
            </a:gdLst>
            <a:ahLst/>
            <a:cxnLst>
              <a:cxn ang="0">
                <a:pos x="connsiteX0" y="connsiteY0"/>
              </a:cxn>
              <a:cxn ang="0">
                <a:pos x="connsiteX1" y="connsiteY1"/>
              </a:cxn>
              <a:cxn ang="0">
                <a:pos x="connsiteX2" y="connsiteY2"/>
              </a:cxn>
              <a:cxn ang="0">
                <a:pos x="connsiteX3" y="connsiteY3"/>
              </a:cxn>
            </a:cxnLst>
            <a:rect l="l" t="t" r="r" b="b"/>
            <a:pathLst>
              <a:path w="2726016" h="925879">
                <a:moveTo>
                  <a:pt x="0" y="0"/>
                </a:moveTo>
                <a:lnTo>
                  <a:pt x="2726016" y="0"/>
                </a:lnTo>
                <a:lnTo>
                  <a:pt x="2726016" y="925879"/>
                </a:lnTo>
                <a:lnTo>
                  <a:pt x="0" y="925879"/>
                </a:lnTo>
                <a:close/>
              </a:path>
            </a:pathLst>
          </a:custGeom>
          <a:noFill/>
          <a:extLst>
            <a:ext uri="{909E8E84-426E-40DD-AFC4-6F175D3DCCD1}">
              <a14:hiddenFill xmlns:a14="http://schemas.microsoft.com/office/drawing/2010/main">
                <a:solidFill>
                  <a:srgbClr val="FFFFFF"/>
                </a:solidFill>
              </a14:hiddenFill>
            </a:ext>
          </a:extLst>
        </p:spPr>
      </p:pic>
      <p:pic>
        <p:nvPicPr>
          <p:cNvPr id="30" name="Picture 29">
            <a:extLst>
              <a:ext uri="{FF2B5EF4-FFF2-40B4-BE49-F238E27FC236}">
                <a16:creationId xmlns:a16="http://schemas.microsoft.com/office/drawing/2014/main" id="{CDB924BA-684C-1C39-B5C4-4A922A536B43}"/>
              </a:ext>
            </a:extLst>
          </p:cNvPr>
          <p:cNvPicPr>
            <a:picLocks noChangeAspect="1" noChangeArrowheads="1"/>
          </p:cNvPicPr>
          <p:nvPr/>
        </p:nvPicPr>
        <p:blipFill rotWithShape="1">
          <a:blip r:embed="rId5">
            <a:extLst>
              <a:ext uri="{BEBA8EAE-BF5A-486C-A8C5-ECC9F3942E4B}">
                <a14:imgProps xmlns:a14="http://schemas.microsoft.com/office/drawing/2010/main">
                  <a14:imgLayer r:embed="rId6">
                    <a14:imgEffect>
                      <a14:backgroundRemoval t="9496" b="89911" l="1168" r="89971">
                        <a14:foregroundMark x1="5258" y1="37982" x2="5258" y2="50445"/>
                        <a14:foregroundMark x1="10321" y1="25519" x2="11198" y2="31454"/>
                        <a14:foregroundMark x1="1168" y1="43323" x2="1461" y2="48368"/>
                      </a14:backgroundRemoval>
                    </a14:imgEffect>
                  </a14:imgLayer>
                </a14:imgProps>
              </a:ext>
              <a:ext uri="{28A0092B-C50C-407E-A947-70E740481C1C}">
                <a14:useLocalDpi xmlns:a14="http://schemas.microsoft.com/office/drawing/2010/main" val="0"/>
              </a:ext>
            </a:extLst>
          </a:blip>
          <a:srcRect l="-501" r="84150"/>
          <a:stretch/>
        </p:blipFill>
        <p:spPr bwMode="auto">
          <a:xfrm>
            <a:off x="8126412" y="241734"/>
            <a:ext cx="590550" cy="1185203"/>
          </a:xfrm>
          <a:custGeom>
            <a:avLst/>
            <a:gdLst>
              <a:gd name="connsiteX0" fmla="*/ 0 w 3103156"/>
              <a:gd name="connsiteY0" fmla="*/ 0 h 1185203"/>
              <a:gd name="connsiteX1" fmla="*/ 3103156 w 3103156"/>
              <a:gd name="connsiteY1" fmla="*/ 0 h 1185203"/>
              <a:gd name="connsiteX2" fmla="*/ 3103156 w 3103156"/>
              <a:gd name="connsiteY2" fmla="*/ 1185203 h 1185203"/>
              <a:gd name="connsiteX3" fmla="*/ 0 w 3103156"/>
              <a:gd name="connsiteY3" fmla="*/ 1185203 h 1185203"/>
            </a:gdLst>
            <a:ahLst/>
            <a:cxnLst>
              <a:cxn ang="0">
                <a:pos x="connsiteX0" y="connsiteY0"/>
              </a:cxn>
              <a:cxn ang="0">
                <a:pos x="connsiteX1" y="connsiteY1"/>
              </a:cxn>
              <a:cxn ang="0">
                <a:pos x="connsiteX2" y="connsiteY2"/>
              </a:cxn>
              <a:cxn ang="0">
                <a:pos x="connsiteX3" y="connsiteY3"/>
              </a:cxn>
            </a:cxnLst>
            <a:rect l="l" t="t" r="r" b="b"/>
            <a:pathLst>
              <a:path w="3103156" h="1185203">
                <a:moveTo>
                  <a:pt x="0" y="0"/>
                </a:moveTo>
                <a:lnTo>
                  <a:pt x="3103156" y="0"/>
                </a:lnTo>
                <a:lnTo>
                  <a:pt x="3103156" y="1185203"/>
                </a:lnTo>
                <a:lnTo>
                  <a:pt x="0" y="1185203"/>
                </a:lnTo>
                <a:close/>
              </a:path>
            </a:pathLst>
          </a:custGeom>
          <a:noFill/>
          <a:extLst>
            <a:ext uri="{909E8E84-426E-40DD-AFC4-6F175D3DCCD1}">
              <a14:hiddenFill xmlns:a14="http://schemas.microsoft.com/office/drawing/2010/main">
                <a:solidFill>
                  <a:srgbClr val="FFFFFF"/>
                </a:solidFill>
              </a14:hiddenFill>
            </a:ext>
          </a:extLst>
        </p:spPr>
      </p:pic>
      <p:pic>
        <p:nvPicPr>
          <p:cNvPr id="31" name="Picture 30">
            <a:extLst>
              <a:ext uri="{FF2B5EF4-FFF2-40B4-BE49-F238E27FC236}">
                <a16:creationId xmlns:a16="http://schemas.microsoft.com/office/drawing/2014/main" id="{CB90EB3E-177F-3612-D491-3B3DDC5CB157}"/>
              </a:ext>
            </a:extLst>
          </p:cNvPr>
          <p:cNvPicPr>
            <a:picLocks noChangeAspect="1" noChangeArrowheads="1"/>
          </p:cNvPicPr>
          <p:nvPr/>
        </p:nvPicPr>
        <p:blipFill rotWithShape="1">
          <a:blip r:embed="rId7">
            <a:extLst>
              <a:ext uri="{BEBA8EAE-BF5A-486C-A8C5-ECC9F3942E4B}">
                <a14:imgProps xmlns:a14="http://schemas.microsoft.com/office/drawing/2010/main">
                  <a14:imgLayer r:embed="rId6">
                    <a14:imgEffect>
                      <a14:backgroundRemoval t="9496" b="89911" l="9932" r="99805">
                        <a14:foregroundMark x1="18111" y1="43917" x2="19085" y2="52226"/>
                        <a14:foregroundMark x1="26095" y1="41246" x2="26485" y2="57864"/>
                        <a14:foregroundMark x1="26485" y1="36499" x2="26485" y2="50742"/>
                        <a14:foregroundMark x1="25609" y1="37092" x2="21811" y2="56083"/>
                        <a14:foregroundMark x1="17235" y1="36499" x2="21811" y2="57567"/>
                        <a14:foregroundMark x1="16943" y1="36795" x2="20058" y2="60237"/>
                        <a14:foregroundMark x1="16164" y1="34718" x2="15579" y2="63205"/>
                        <a14:foregroundMark x1="15774" y1="34718" x2="15969" y2="40653"/>
                        <a14:foregroundMark x1="13924" y1="34718" x2="20448" y2="35312"/>
                        <a14:foregroundMark x1="19961" y1="58457" x2="21130" y2="64985"/>
                        <a14:foregroundMark x1="19669" y1="58457" x2="20156" y2="65282"/>
                        <a14:foregroundMark x1="14508" y1="65282" x2="20837" y2="65579"/>
                        <a14:foregroundMark x1="13729" y1="65875" x2="19669" y2="68546"/>
                        <a14:foregroundMark x1="14119" y1="35015" x2="15287" y2="40950"/>
                        <a14:foregroundMark x1="14800" y1="38279" x2="15677" y2="55193"/>
                        <a14:foregroundMark x1="15287" y1="52226" x2="15093" y2="70326"/>
                        <a14:foregroundMark x1="13924" y1="63798" x2="14606" y2="70326"/>
                        <a14:foregroundMark x1="16358" y1="56973" x2="17819" y2="71810"/>
                        <a14:foregroundMark x1="16164" y1="33828" x2="19279" y2="37982"/>
                        <a14:foregroundMark x1="15287" y1="34125" x2="19377" y2="35015"/>
                        <a14:foregroundMark x1="14314" y1="34421" x2="19279" y2="34421"/>
                        <a14:foregroundMark x1="14995" y1="34125" x2="19279" y2="34421"/>
                        <a14:foregroundMark x1="14898" y1="33828" x2="19474" y2="33828"/>
                        <a14:foregroundMark x1="13729" y1="34125" x2="16456" y2="42433"/>
                        <a14:foregroundMark x1="16845" y1="35905" x2="19572" y2="64095"/>
                        <a14:foregroundMark x1="19961" y1="70326" x2="23564" y2="57864"/>
                        <a14:foregroundMark x1="20448" y1="67359" x2="25901" y2="46884"/>
                        <a14:foregroundMark x1="23661" y1="43027" x2="27264" y2="31157"/>
                        <a14:foregroundMark x1="24635" y1="35905" x2="28627" y2="34718"/>
                        <a14:foregroundMark x1="24537" y1="32938" x2="29503" y2="37982"/>
                        <a14:foregroundMark x1="26388" y1="34718" x2="28238" y2="47478"/>
                        <a14:foregroundMark x1="28627" y1="31157" x2="29211" y2="41246"/>
                        <a14:foregroundMark x1="26874" y1="44807" x2="27069" y2="64095"/>
                        <a14:foregroundMark x1="25511" y1="56677" x2="25609" y2="69436"/>
                        <a14:foregroundMark x1="23564" y1="64985" x2="29698" y2="65875"/>
                        <a14:foregroundMark x1="26972" y1="50148" x2="27556" y2="70920"/>
                        <a14:foregroundMark x1="23953" y1="65579" x2="28043" y2="67953"/>
                        <a14:foregroundMark x1="23564" y1="66766" x2="25024" y2="70920"/>
                        <a14:foregroundMark x1="23466" y1="66766" x2="27653" y2="75074"/>
                        <a14:foregroundMark x1="28627" y1="36795" x2="30088" y2="30861"/>
                        <a14:foregroundMark x1="28335" y1="31454" x2="30088" y2="41543"/>
                        <a14:foregroundMark x1="26193" y1="32641" x2="28432" y2="49555"/>
                        <a14:foregroundMark x1="14606" y1="32344" x2="12658" y2="40356"/>
                        <a14:foregroundMark x1="14606" y1="30267" x2="13827" y2="44510"/>
                        <a14:foregroundMark x1="13924" y1="60534" x2="18598" y2="75371"/>
                        <a14:foregroundMark x1="31646" y1="43027" x2="31159" y2="71810"/>
                        <a14:foregroundMark x1="32132" y1="43620" x2="31159" y2="73887"/>
                        <a14:foregroundMark x1="33301" y1="44214" x2="33788" y2="71217"/>
                        <a14:foregroundMark x1="35151" y1="44807" x2="35346" y2="69139"/>
                        <a14:foregroundMark x1="36417" y1="46588" x2="36514" y2="72700"/>
                        <a14:foregroundMark x1="37683" y1="58160" x2="37001" y2="74481"/>
                        <a14:foregroundMark x1="39825" y1="44807" x2="38948" y2="72404"/>
                        <a14:foregroundMark x1="38072" y1="62315" x2="38072" y2="72404"/>
                        <a14:foregroundMark x1="40506" y1="45104" x2="41091" y2="70326"/>
                        <a14:foregroundMark x1="41091" y1="47774" x2="42746" y2="72404"/>
                        <a14:foregroundMark x1="42551" y1="45401" x2="42551" y2="70326"/>
                        <a14:foregroundMark x1="41285" y1="44807" x2="42454" y2="77745"/>
                        <a14:foregroundMark x1="43914" y1="44214" x2="43233" y2="65875"/>
                        <a14:foregroundMark x1="45083" y1="45994" x2="44109" y2="59347"/>
                        <a14:foregroundMark x1="45180" y1="45994" x2="45180" y2="54896"/>
                        <a14:foregroundMark x1="45375" y1="39169" x2="45375" y2="56380"/>
                        <a14:foregroundMark x1="45570" y1="48961" x2="45959" y2="57864"/>
                        <a14:foregroundMark x1="46251" y1="34421" x2="48199" y2="60831"/>
                        <a14:foregroundMark x1="47614" y1="36499" x2="48004" y2="63501"/>
                        <a14:foregroundMark x1="47712" y1="35608" x2="48004" y2="70326"/>
                        <a14:foregroundMark x1="47809" y1="29080" x2="47809" y2="79525"/>
                        <a14:foregroundMark x1="46251" y1="29970" x2="46154" y2="77151"/>
                        <a14:foregroundMark x1="45570" y1="30267" x2="46641" y2="45994"/>
                        <a14:foregroundMark x1="47030" y1="28783" x2="48491" y2="73591"/>
                        <a14:foregroundMark x1="47809" y1="25816" x2="50146" y2="80415"/>
                        <a14:foregroundMark x1="48491" y1="30564" x2="50438" y2="59644"/>
                        <a14:foregroundMark x1="49854" y1="41543" x2="52093" y2="72700"/>
                        <a14:foregroundMark x1="50730" y1="40356" x2="53359" y2="74481"/>
                        <a14:foregroundMark x1="52288" y1="42730" x2="51996" y2="87240"/>
                        <a14:foregroundMark x1="51996" y1="87240" x2="51996" y2="87240"/>
                        <a14:foregroundMark x1="52775" y1="43027" x2="53749" y2="69139"/>
                        <a14:foregroundMark x1="53359" y1="45697" x2="54625" y2="75074"/>
                        <a14:foregroundMark x1="53651" y1="48665" x2="54917" y2="78338"/>
                        <a14:foregroundMark x1="53846" y1="40356" x2="53944" y2="61424"/>
                        <a14:foregroundMark x1="53749" y1="36795" x2="55112" y2="64095"/>
                        <a14:foregroundMark x1="46933" y1="48368" x2="47322" y2="70326"/>
                        <a14:foregroundMark x1="57546" y1="34421" x2="59786" y2="68843"/>
                        <a14:foregroundMark x1="68452" y1="43323" x2="68452" y2="68546"/>
                        <a14:foregroundMark x1="85979" y1="32938" x2="85979" y2="65282"/>
                        <a14:foregroundMark x1="90458" y1="49555" x2="91431" y2="66766"/>
                        <a14:foregroundMark x1="94937" y1="44807" x2="95131" y2="75371"/>
                        <a14:foregroundMark x1="98053" y1="44510" x2="99805" y2="68546"/>
                        <a14:foregroundMark x1="98442" y1="42136" x2="99708" y2="63205"/>
                        <a14:foregroundMark x1="71081" y1="44807" x2="73320" y2="74481"/>
                        <a14:backgroundMark x1="10906" y1="24036" x2="10906" y2="24036"/>
                        <a14:backgroundMark x1="10711" y1="16024" x2="10127" y2="36499"/>
                      </a14:backgroundRemoval>
                    </a14:imgEffect>
                  </a14:imgLayer>
                </a14:imgProps>
              </a:ext>
              <a:ext uri="{28A0092B-C50C-407E-A947-70E740481C1C}">
                <a14:useLocalDpi xmlns:a14="http://schemas.microsoft.com/office/drawing/2010/main" val="0"/>
              </a:ext>
            </a:extLst>
          </a:blip>
          <a:srcRect l="12887"/>
          <a:stretch/>
        </p:blipFill>
        <p:spPr bwMode="auto">
          <a:xfrm>
            <a:off x="8623299" y="238876"/>
            <a:ext cx="3146381" cy="1185203"/>
          </a:xfrm>
          <a:custGeom>
            <a:avLst/>
            <a:gdLst>
              <a:gd name="connsiteX0" fmla="*/ 0 w 3103156"/>
              <a:gd name="connsiteY0" fmla="*/ 0 h 1185203"/>
              <a:gd name="connsiteX1" fmla="*/ 3103156 w 3103156"/>
              <a:gd name="connsiteY1" fmla="*/ 0 h 1185203"/>
              <a:gd name="connsiteX2" fmla="*/ 3103156 w 3103156"/>
              <a:gd name="connsiteY2" fmla="*/ 1185203 h 1185203"/>
              <a:gd name="connsiteX3" fmla="*/ 0 w 3103156"/>
              <a:gd name="connsiteY3" fmla="*/ 1185203 h 1185203"/>
            </a:gdLst>
            <a:ahLst/>
            <a:cxnLst>
              <a:cxn ang="0">
                <a:pos x="connsiteX0" y="connsiteY0"/>
              </a:cxn>
              <a:cxn ang="0">
                <a:pos x="connsiteX1" y="connsiteY1"/>
              </a:cxn>
              <a:cxn ang="0">
                <a:pos x="connsiteX2" y="connsiteY2"/>
              </a:cxn>
              <a:cxn ang="0">
                <a:pos x="connsiteX3" y="connsiteY3"/>
              </a:cxn>
            </a:cxnLst>
            <a:rect l="l" t="t" r="r" b="b"/>
            <a:pathLst>
              <a:path w="3103156" h="1185203">
                <a:moveTo>
                  <a:pt x="0" y="0"/>
                </a:moveTo>
                <a:lnTo>
                  <a:pt x="3103156" y="0"/>
                </a:lnTo>
                <a:lnTo>
                  <a:pt x="3103156" y="1185203"/>
                </a:lnTo>
                <a:lnTo>
                  <a:pt x="0" y="1185203"/>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545544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Rounded Corners 27">
            <a:extLst>
              <a:ext uri="{FF2B5EF4-FFF2-40B4-BE49-F238E27FC236}">
                <a16:creationId xmlns:a16="http://schemas.microsoft.com/office/drawing/2014/main" id="{FA99B016-E635-B117-4EB0-DFA316B873E7}"/>
              </a:ext>
            </a:extLst>
          </p:cNvPr>
          <p:cNvSpPr/>
          <p:nvPr/>
        </p:nvSpPr>
        <p:spPr>
          <a:xfrm rot="1377818">
            <a:off x="235305" y="447577"/>
            <a:ext cx="924135" cy="931382"/>
          </a:xfrm>
          <a:prstGeom prst="roundRect">
            <a:avLst>
              <a:gd name="adj" fmla="val 18260"/>
            </a:avLst>
          </a:prstGeom>
          <a:solidFill>
            <a:srgbClr val="87B8FD">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Rounded Corners 38">
            <a:extLst>
              <a:ext uri="{FF2B5EF4-FFF2-40B4-BE49-F238E27FC236}">
                <a16:creationId xmlns:a16="http://schemas.microsoft.com/office/drawing/2014/main" id="{D665972D-2CBE-28C7-AF34-1CC31672AE5F}"/>
              </a:ext>
            </a:extLst>
          </p:cNvPr>
          <p:cNvSpPr/>
          <p:nvPr/>
        </p:nvSpPr>
        <p:spPr>
          <a:xfrm rot="2797716">
            <a:off x="2231535" y="724668"/>
            <a:ext cx="364021" cy="366876"/>
          </a:xfrm>
          <a:prstGeom prst="roundRect">
            <a:avLst>
              <a:gd name="adj" fmla="val 13530"/>
            </a:avLst>
          </a:prstGeom>
          <a:solidFill>
            <a:srgbClr val="3472E1">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Rounded Corners 39">
            <a:extLst>
              <a:ext uri="{FF2B5EF4-FFF2-40B4-BE49-F238E27FC236}">
                <a16:creationId xmlns:a16="http://schemas.microsoft.com/office/drawing/2014/main" id="{7C173EB3-06B1-3A9F-6DC6-075F439C36DF}"/>
              </a:ext>
            </a:extLst>
          </p:cNvPr>
          <p:cNvSpPr/>
          <p:nvPr/>
        </p:nvSpPr>
        <p:spPr>
          <a:xfrm rot="2920270">
            <a:off x="1203091" y="-911058"/>
            <a:ext cx="1319699" cy="1330049"/>
          </a:xfrm>
          <a:prstGeom prst="roundRect">
            <a:avLst>
              <a:gd name="adj" fmla="val 13530"/>
            </a:avLst>
          </a:prstGeom>
          <a:solidFill>
            <a:srgbClr val="3472E1">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9974454D-4C1A-32E6-93F8-E3F352622E07}"/>
              </a:ext>
            </a:extLst>
          </p:cNvPr>
          <p:cNvSpPr txBox="1"/>
          <p:nvPr/>
        </p:nvSpPr>
        <p:spPr>
          <a:xfrm>
            <a:off x="581916" y="641350"/>
            <a:ext cx="3010761" cy="461665"/>
          </a:xfrm>
          <a:prstGeom prst="rect">
            <a:avLst/>
          </a:prstGeom>
          <a:noFill/>
        </p:spPr>
        <p:txBody>
          <a:bodyPr wrap="none" rtlCol="0">
            <a:spAutoFit/>
          </a:bodyPr>
          <a:lstStyle/>
          <a:p>
            <a:r>
              <a:rPr lang="en-US" sz="2400">
                <a:solidFill>
                  <a:srgbClr val="1F2A5D"/>
                </a:solidFill>
                <a:latin typeface="Montserrat ExtraBold" pitchFamily="2" charset="0"/>
              </a:rPr>
              <a:t>Phần 1. Giới thiệu</a:t>
            </a:r>
          </a:p>
        </p:txBody>
      </p:sp>
      <p:sp>
        <p:nvSpPr>
          <p:cNvPr id="3" name="TextBox 2">
            <a:extLst>
              <a:ext uri="{FF2B5EF4-FFF2-40B4-BE49-F238E27FC236}">
                <a16:creationId xmlns:a16="http://schemas.microsoft.com/office/drawing/2014/main" id="{9DEDE45B-2882-543A-D458-E7B7C05FF141}"/>
              </a:ext>
            </a:extLst>
          </p:cNvPr>
          <p:cNvSpPr txBox="1"/>
          <p:nvPr/>
        </p:nvSpPr>
        <p:spPr>
          <a:xfrm>
            <a:off x="1512586" y="2373630"/>
            <a:ext cx="8630889" cy="461024"/>
          </a:xfrm>
          <a:prstGeom prst="rect">
            <a:avLst/>
          </a:prstGeom>
          <a:noFill/>
        </p:spPr>
        <p:txBody>
          <a:bodyPr wrap="none" rtlCol="0">
            <a:spAutoFit/>
          </a:bodyPr>
          <a:lstStyle/>
          <a:p>
            <a:pPr>
              <a:lnSpc>
                <a:spcPct val="150000"/>
              </a:lnSpc>
            </a:pPr>
            <a:r>
              <a:rPr lang="vi-VN" b="1">
                <a:latin typeface="Montserrat Light" pitchFamily="2" charset="0"/>
                <a:cs typeface="Arial" panose="020B0604020202020204" pitchFamily="34" charset="0"/>
              </a:rPr>
              <a:t>MarkLogic Server sử dụng mô hình lưu trữ multi-model gồm các mô hình</a:t>
            </a:r>
            <a:endParaRPr lang="en-US" b="1">
              <a:latin typeface="Montserrat Light" pitchFamily="2" charset="0"/>
              <a:cs typeface="Arial" panose="020B0604020202020204" pitchFamily="34" charset="0"/>
            </a:endParaRPr>
          </a:p>
        </p:txBody>
      </p:sp>
      <p:sp>
        <p:nvSpPr>
          <p:cNvPr id="15" name="TextBox 14">
            <a:extLst>
              <a:ext uri="{FF2B5EF4-FFF2-40B4-BE49-F238E27FC236}">
                <a16:creationId xmlns:a16="http://schemas.microsoft.com/office/drawing/2014/main" id="{FA6C7C8F-E708-FB2E-5FB9-805BA75382B7}"/>
              </a:ext>
            </a:extLst>
          </p:cNvPr>
          <p:cNvSpPr txBox="1"/>
          <p:nvPr/>
        </p:nvSpPr>
        <p:spPr>
          <a:xfrm>
            <a:off x="1535445" y="1722120"/>
            <a:ext cx="2446504" cy="461024"/>
          </a:xfrm>
          <a:prstGeom prst="rect">
            <a:avLst/>
          </a:prstGeom>
          <a:noFill/>
        </p:spPr>
        <p:txBody>
          <a:bodyPr wrap="none" rtlCol="0">
            <a:spAutoFit/>
          </a:bodyPr>
          <a:lstStyle/>
          <a:p>
            <a:pPr>
              <a:lnSpc>
                <a:spcPct val="150000"/>
              </a:lnSpc>
            </a:pPr>
            <a:r>
              <a:rPr lang="en-US" b="1">
                <a:latin typeface="Montserrat ExtraBold" pitchFamily="2" charset="0"/>
                <a:cs typeface="Arial" panose="020B0604020202020204" pitchFamily="34" charset="0"/>
              </a:rPr>
              <a:t>MÔ HÌNH LƯU TRỮ</a:t>
            </a:r>
          </a:p>
        </p:txBody>
      </p:sp>
      <p:pic>
        <p:nvPicPr>
          <p:cNvPr id="9" name="Graphic 8" descr="Radar Chart with solid fill">
            <a:extLst>
              <a:ext uri="{FF2B5EF4-FFF2-40B4-BE49-F238E27FC236}">
                <a16:creationId xmlns:a16="http://schemas.microsoft.com/office/drawing/2014/main" id="{64397511-9DA0-6716-4567-0DB0864C8E7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956229" y="3222170"/>
            <a:ext cx="1214984" cy="1214984"/>
          </a:xfrm>
          <a:prstGeom prst="rect">
            <a:avLst/>
          </a:prstGeom>
        </p:spPr>
      </p:pic>
      <p:pic>
        <p:nvPicPr>
          <p:cNvPr id="14" name="Graphic 13" descr="Document with solid fill">
            <a:extLst>
              <a:ext uri="{FF2B5EF4-FFF2-40B4-BE49-F238E27FC236}">
                <a16:creationId xmlns:a16="http://schemas.microsoft.com/office/drawing/2014/main" id="{44C49ABB-A6D0-FA63-7B86-288BE056C03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952750" y="3194956"/>
            <a:ext cx="1214984" cy="1214984"/>
          </a:xfrm>
          <a:prstGeom prst="rect">
            <a:avLst/>
          </a:prstGeom>
        </p:spPr>
      </p:pic>
      <p:sp>
        <p:nvSpPr>
          <p:cNvPr id="16" name="TextBox 15">
            <a:extLst>
              <a:ext uri="{FF2B5EF4-FFF2-40B4-BE49-F238E27FC236}">
                <a16:creationId xmlns:a16="http://schemas.microsoft.com/office/drawing/2014/main" id="{A91E131B-2F55-B7A7-5693-7B2F9651951F}"/>
              </a:ext>
            </a:extLst>
          </p:cNvPr>
          <p:cNvSpPr txBox="1"/>
          <p:nvPr/>
        </p:nvSpPr>
        <p:spPr>
          <a:xfrm>
            <a:off x="2848082" y="4320177"/>
            <a:ext cx="1362874" cy="583878"/>
          </a:xfrm>
          <a:prstGeom prst="rect">
            <a:avLst/>
          </a:prstGeom>
          <a:noFill/>
        </p:spPr>
        <p:txBody>
          <a:bodyPr wrap="none" rtlCol="0">
            <a:spAutoFit/>
          </a:bodyPr>
          <a:lstStyle/>
          <a:p>
            <a:pPr>
              <a:lnSpc>
                <a:spcPct val="150000"/>
              </a:lnSpc>
            </a:pPr>
            <a:r>
              <a:rPr lang="en-US" sz="2400" b="1">
                <a:latin typeface="Montserrat ExtraBold" pitchFamily="2" charset="0"/>
                <a:cs typeface="Arial" panose="020B0604020202020204" pitchFamily="34" charset="0"/>
              </a:rPr>
              <a:t>Tài liệu</a:t>
            </a:r>
          </a:p>
        </p:txBody>
      </p:sp>
      <p:sp>
        <p:nvSpPr>
          <p:cNvPr id="26" name="TextBox 25">
            <a:extLst>
              <a:ext uri="{FF2B5EF4-FFF2-40B4-BE49-F238E27FC236}">
                <a16:creationId xmlns:a16="http://schemas.microsoft.com/office/drawing/2014/main" id="{7105C1F2-EEC0-0557-3513-712E96DBD9D1}"/>
              </a:ext>
            </a:extLst>
          </p:cNvPr>
          <p:cNvSpPr txBox="1"/>
          <p:nvPr/>
        </p:nvSpPr>
        <p:spPr>
          <a:xfrm>
            <a:off x="7145216" y="4334691"/>
            <a:ext cx="2953053" cy="583878"/>
          </a:xfrm>
          <a:prstGeom prst="rect">
            <a:avLst/>
          </a:prstGeom>
          <a:noFill/>
        </p:spPr>
        <p:txBody>
          <a:bodyPr wrap="none" rtlCol="0">
            <a:spAutoFit/>
          </a:bodyPr>
          <a:lstStyle/>
          <a:p>
            <a:pPr>
              <a:lnSpc>
                <a:spcPct val="150000"/>
              </a:lnSpc>
            </a:pPr>
            <a:r>
              <a:rPr lang="en-US" sz="2400" b="1">
                <a:latin typeface="Montserrat ExtraBold" pitchFamily="2" charset="0"/>
                <a:cs typeface="Arial" panose="020B0604020202020204" pitchFamily="34" charset="0"/>
              </a:rPr>
              <a:t>Đồ thị ngữ nghĩa</a:t>
            </a:r>
          </a:p>
        </p:txBody>
      </p:sp>
      <p:sp>
        <p:nvSpPr>
          <p:cNvPr id="30" name="TextBox 29">
            <a:extLst>
              <a:ext uri="{FF2B5EF4-FFF2-40B4-BE49-F238E27FC236}">
                <a16:creationId xmlns:a16="http://schemas.microsoft.com/office/drawing/2014/main" id="{7F11705D-398A-5A3D-9A29-E678D09089FD}"/>
              </a:ext>
            </a:extLst>
          </p:cNvPr>
          <p:cNvSpPr txBox="1"/>
          <p:nvPr/>
        </p:nvSpPr>
        <p:spPr>
          <a:xfrm>
            <a:off x="2402114" y="4966091"/>
            <a:ext cx="2246086" cy="830997"/>
          </a:xfrm>
          <a:prstGeom prst="rect">
            <a:avLst/>
          </a:prstGeom>
          <a:noFill/>
        </p:spPr>
        <p:txBody>
          <a:bodyPr wrap="square">
            <a:spAutoFit/>
          </a:bodyPr>
          <a:lstStyle/>
          <a:p>
            <a:pPr algn="ctr"/>
            <a:r>
              <a:rPr lang="en-US" sz="1600">
                <a:effectLst/>
                <a:latin typeface="Montserrat Light" pitchFamily="2" charset="0"/>
                <a:ea typeface="Calibri" panose="020F0502020204030204" pitchFamily="34" charset="0"/>
                <a:cs typeface="Times New Roman" panose="02020603050405020304" pitchFamily="18" charset="0"/>
              </a:rPr>
              <a:t>XML, JSON, hoặc bất kỳ định dạng văn bản nào khác.</a:t>
            </a:r>
            <a:endParaRPr lang="en-US" sz="1600">
              <a:latin typeface="Montserrat Light" pitchFamily="2" charset="0"/>
            </a:endParaRPr>
          </a:p>
        </p:txBody>
      </p:sp>
      <p:sp>
        <p:nvSpPr>
          <p:cNvPr id="31" name="TextBox 30">
            <a:extLst>
              <a:ext uri="{FF2B5EF4-FFF2-40B4-BE49-F238E27FC236}">
                <a16:creationId xmlns:a16="http://schemas.microsoft.com/office/drawing/2014/main" id="{39E444C2-ECA9-EFBE-A315-516165B15CF3}"/>
              </a:ext>
            </a:extLst>
          </p:cNvPr>
          <p:cNvSpPr txBox="1"/>
          <p:nvPr/>
        </p:nvSpPr>
        <p:spPr>
          <a:xfrm>
            <a:off x="6667500" y="4940691"/>
            <a:ext cx="3638550" cy="830997"/>
          </a:xfrm>
          <a:prstGeom prst="rect">
            <a:avLst/>
          </a:prstGeom>
          <a:noFill/>
        </p:spPr>
        <p:txBody>
          <a:bodyPr wrap="square">
            <a:spAutoFit/>
          </a:bodyPr>
          <a:lstStyle/>
          <a:p>
            <a:pPr algn="ctr"/>
            <a:r>
              <a:rPr lang="vi-VN" sz="1600">
                <a:latin typeface="Montserrat Light" pitchFamily="2" charset="0"/>
                <a:ea typeface="Calibri" panose="020F0502020204030204" pitchFamily="34" charset="0"/>
                <a:cs typeface="Times New Roman" panose="02020603050405020304" pitchFamily="18" charset="0"/>
              </a:rPr>
              <a:t>MarkLogic Server sử dụng đồ thị ngữ nghĩa để lưu trữ mối quan hệ giữa các tài liệu. </a:t>
            </a:r>
            <a:endParaRPr lang="en-US" sz="1600">
              <a:latin typeface="Montserrat Light" pitchFamily="2" charset="0"/>
            </a:endParaRPr>
          </a:p>
        </p:txBody>
      </p:sp>
      <p:pic>
        <p:nvPicPr>
          <p:cNvPr id="46" name="Picture 45" descr="A True Multi-Model Database - MarkLogic Server - MarkLogic">
            <a:extLst>
              <a:ext uri="{FF2B5EF4-FFF2-40B4-BE49-F238E27FC236}">
                <a16:creationId xmlns:a16="http://schemas.microsoft.com/office/drawing/2014/main" id="{FBF37E7E-5906-FDF2-0E6B-9F1948E8A8BA}"/>
              </a:ext>
            </a:extLst>
          </p:cNvPr>
          <p:cNvPicPr>
            <a:picLocks noChangeAspect="1" noChangeArrowheads="1"/>
          </p:cNvPicPr>
          <p:nvPr/>
        </p:nvPicPr>
        <p:blipFill rotWithShape="1">
          <a:blip r:embed="rId6">
            <a:extLst>
              <a:ext uri="{BEBA8EAE-BF5A-486C-A8C5-ECC9F3942E4B}">
                <a14:imgProps xmlns:a14="http://schemas.microsoft.com/office/drawing/2010/main">
                  <a14:imgLayer r:embed="rId7">
                    <a14:imgEffect>
                      <a14:backgroundRemoval t="10000" b="90000" l="10000" r="90000">
                        <a14:foregroundMark x1="17000" y1="40000" x2="17750" y2="43333"/>
                        <a14:foregroundMark x1="11813" y1="48000" x2="12875" y2="52889"/>
                        <a14:backgroundMark x1="23188" y1="44889" x2="23188" y2="44889"/>
                        <a14:backgroundMark x1="23438" y1="42556" x2="28313" y2="53667"/>
                        <a14:backgroundMark x1="35375" y1="46222" x2="68250" y2="54111"/>
                        <a14:backgroundMark x1="68250" y1="54111" x2="91500" y2="51222"/>
                        <a14:backgroundMark x1="83438" y1="44444" x2="71625" y2="49889"/>
                        <a14:backgroundMark x1="80563" y1="46889" x2="81063" y2="52111"/>
                        <a14:backgroundMark x1="81438" y1="43222" x2="81438" y2="43889"/>
                        <a14:backgroundMark x1="80688" y1="41667" x2="82000" y2="42111"/>
                        <a14:backgroundMark x1="85063" y1="49333" x2="87188" y2="47333"/>
                        <a14:backgroundMark x1="73063" y1="51444" x2="73063" y2="52889"/>
                        <a14:backgroundMark x1="58688" y1="44222" x2="58188" y2="49889"/>
                        <a14:backgroundMark x1="52812" y1="50222" x2="52500" y2="53222"/>
                        <a14:backgroundMark x1="49938" y1="50556" x2="50125" y2="58556"/>
                        <a14:backgroundMark x1="43813" y1="49444" x2="43813" y2="58111"/>
                        <a14:backgroundMark x1="40875" y1="50222" x2="41063" y2="57444"/>
                        <a14:backgroundMark x1="36188" y1="48444" x2="37563" y2="57222"/>
                        <a14:backgroundMark x1="35438" y1="50778" x2="35813" y2="55667"/>
                      </a14:backgroundRemoval>
                    </a14:imgEffect>
                  </a14:imgLayer>
                </a14:imgProps>
              </a:ext>
              <a:ext uri="{28A0092B-C50C-407E-A947-70E740481C1C}">
                <a14:useLocalDpi xmlns:a14="http://schemas.microsoft.com/office/drawing/2010/main" val="0"/>
              </a:ext>
            </a:extLst>
          </a:blip>
          <a:srcRect l="4467" t="26327" r="75355" b="26123"/>
          <a:stretch/>
        </p:blipFill>
        <p:spPr bwMode="auto">
          <a:xfrm>
            <a:off x="8650334" y="407917"/>
            <a:ext cx="698500" cy="925879"/>
          </a:xfrm>
          <a:custGeom>
            <a:avLst/>
            <a:gdLst>
              <a:gd name="connsiteX0" fmla="*/ 0 w 2726016"/>
              <a:gd name="connsiteY0" fmla="*/ 0 h 925879"/>
              <a:gd name="connsiteX1" fmla="*/ 2726016 w 2726016"/>
              <a:gd name="connsiteY1" fmla="*/ 0 h 925879"/>
              <a:gd name="connsiteX2" fmla="*/ 2726016 w 2726016"/>
              <a:gd name="connsiteY2" fmla="*/ 925879 h 925879"/>
              <a:gd name="connsiteX3" fmla="*/ 0 w 2726016"/>
              <a:gd name="connsiteY3" fmla="*/ 925879 h 925879"/>
            </a:gdLst>
            <a:ahLst/>
            <a:cxnLst>
              <a:cxn ang="0">
                <a:pos x="connsiteX0" y="connsiteY0"/>
              </a:cxn>
              <a:cxn ang="0">
                <a:pos x="connsiteX1" y="connsiteY1"/>
              </a:cxn>
              <a:cxn ang="0">
                <a:pos x="connsiteX2" y="connsiteY2"/>
              </a:cxn>
              <a:cxn ang="0">
                <a:pos x="connsiteX3" y="connsiteY3"/>
              </a:cxn>
            </a:cxnLst>
            <a:rect l="l" t="t" r="r" b="b"/>
            <a:pathLst>
              <a:path w="2726016" h="925879">
                <a:moveTo>
                  <a:pt x="0" y="0"/>
                </a:moveTo>
                <a:lnTo>
                  <a:pt x="2726016" y="0"/>
                </a:lnTo>
                <a:lnTo>
                  <a:pt x="2726016" y="925879"/>
                </a:lnTo>
                <a:lnTo>
                  <a:pt x="0" y="925879"/>
                </a:lnTo>
                <a:close/>
              </a:path>
            </a:pathLst>
          </a:custGeom>
          <a:noFill/>
          <a:extLst>
            <a:ext uri="{909E8E84-426E-40DD-AFC4-6F175D3DCCD1}">
              <a14:hiddenFill xmlns:a14="http://schemas.microsoft.com/office/drawing/2010/main">
                <a:solidFill>
                  <a:srgbClr val="FFFFFF"/>
                </a:solidFill>
              </a14:hiddenFill>
            </a:ext>
          </a:extLst>
        </p:spPr>
      </p:pic>
      <p:pic>
        <p:nvPicPr>
          <p:cNvPr id="47" name="Picture 46" descr="A True Multi-Model Database - MarkLogic Server - MarkLogic">
            <a:extLst>
              <a:ext uri="{FF2B5EF4-FFF2-40B4-BE49-F238E27FC236}">
                <a16:creationId xmlns:a16="http://schemas.microsoft.com/office/drawing/2014/main" id="{71F5F5B4-40D0-7984-4B0B-F9F6F8CDB5F0}"/>
              </a:ext>
            </a:extLst>
          </p:cNvPr>
          <p:cNvPicPr>
            <a:picLocks noChangeAspect="1" noChangeArrowheads="1"/>
          </p:cNvPicPr>
          <p:nvPr/>
        </p:nvPicPr>
        <p:blipFill rotWithShape="1">
          <a:blip r:embed="rId8">
            <a:extLst>
              <a:ext uri="{BEBA8EAE-BF5A-486C-A8C5-ECC9F3942E4B}">
                <a14:imgProps xmlns:a14="http://schemas.microsoft.com/office/drawing/2010/main">
                  <a14:imgLayer r:embed="rId7">
                    <a14:imgEffect>
                      <a14:backgroundRemoval t="10000" b="90000" l="10000" r="90000">
                        <a14:foregroundMark x1="35625" y1="49333" x2="34875" y2="52889"/>
                        <a14:foregroundMark x1="44188" y1="49333" x2="44188" y2="51444"/>
                        <a14:foregroundMark x1="49875" y1="48000" x2="50000" y2="51667"/>
                        <a14:foregroundMark x1="58313" y1="47222" x2="58562" y2="50778"/>
                        <a14:foregroundMark x1="63938" y1="51444" x2="64188" y2="53333"/>
                        <a14:foregroundMark x1="72750" y1="49778" x2="72750" y2="52222"/>
                        <a14:foregroundMark x1="81063" y1="50333" x2="81188" y2="53333"/>
                        <a14:foregroundMark x1="81563" y1="42111" x2="81563" y2="42111"/>
                        <a14:foregroundMark x1="84750" y1="50333" x2="84750" y2="50333"/>
                        <a14:backgroundMark x1="20500" y1="38222" x2="11375" y2="50222"/>
                        <a14:backgroundMark x1="16313" y1="40778" x2="17188" y2="40778"/>
                        <a14:backgroundMark x1="12812" y1="50556" x2="13563" y2="53556"/>
                      </a14:backgroundRemoval>
                    </a14:imgEffect>
                  </a14:imgLayer>
                </a14:imgProps>
              </a:ext>
              <a:ext uri="{28A0092B-C50C-407E-A947-70E740481C1C}">
                <a14:useLocalDpi xmlns:a14="http://schemas.microsoft.com/office/drawing/2010/main" val="0"/>
              </a:ext>
            </a:extLst>
          </a:blip>
          <a:srcRect l="20151" t="26327" b="26123"/>
          <a:stretch/>
        </p:blipFill>
        <p:spPr bwMode="auto">
          <a:xfrm>
            <a:off x="9193892" y="423846"/>
            <a:ext cx="2764116" cy="925879"/>
          </a:xfrm>
          <a:custGeom>
            <a:avLst/>
            <a:gdLst>
              <a:gd name="connsiteX0" fmla="*/ 0 w 2726016"/>
              <a:gd name="connsiteY0" fmla="*/ 0 h 925879"/>
              <a:gd name="connsiteX1" fmla="*/ 2726016 w 2726016"/>
              <a:gd name="connsiteY1" fmla="*/ 0 h 925879"/>
              <a:gd name="connsiteX2" fmla="*/ 2726016 w 2726016"/>
              <a:gd name="connsiteY2" fmla="*/ 925879 h 925879"/>
              <a:gd name="connsiteX3" fmla="*/ 0 w 2726016"/>
              <a:gd name="connsiteY3" fmla="*/ 925879 h 925879"/>
            </a:gdLst>
            <a:ahLst/>
            <a:cxnLst>
              <a:cxn ang="0">
                <a:pos x="connsiteX0" y="connsiteY0"/>
              </a:cxn>
              <a:cxn ang="0">
                <a:pos x="connsiteX1" y="connsiteY1"/>
              </a:cxn>
              <a:cxn ang="0">
                <a:pos x="connsiteX2" y="connsiteY2"/>
              </a:cxn>
              <a:cxn ang="0">
                <a:pos x="connsiteX3" y="connsiteY3"/>
              </a:cxn>
            </a:cxnLst>
            <a:rect l="l" t="t" r="r" b="b"/>
            <a:pathLst>
              <a:path w="2726016" h="925879">
                <a:moveTo>
                  <a:pt x="0" y="0"/>
                </a:moveTo>
                <a:lnTo>
                  <a:pt x="2726016" y="0"/>
                </a:lnTo>
                <a:lnTo>
                  <a:pt x="2726016" y="925879"/>
                </a:lnTo>
                <a:lnTo>
                  <a:pt x="0" y="925879"/>
                </a:lnTo>
                <a:close/>
              </a:path>
            </a:pathLst>
          </a:custGeom>
          <a:noFill/>
          <a:extLst>
            <a:ext uri="{909E8E84-426E-40DD-AFC4-6F175D3DCCD1}">
              <a14:hiddenFill xmlns:a14="http://schemas.microsoft.com/office/drawing/2010/main">
                <a:solidFill>
                  <a:srgbClr val="FFFFFF"/>
                </a:solidFill>
              </a14:hiddenFill>
            </a:ext>
          </a:extLst>
        </p:spPr>
      </p:pic>
      <p:pic>
        <p:nvPicPr>
          <p:cNvPr id="48" name="Picture 47">
            <a:extLst>
              <a:ext uri="{FF2B5EF4-FFF2-40B4-BE49-F238E27FC236}">
                <a16:creationId xmlns:a16="http://schemas.microsoft.com/office/drawing/2014/main" id="{0BB347BA-5E7F-5DB0-DA16-9C725DE02AB0}"/>
              </a:ext>
            </a:extLst>
          </p:cNvPr>
          <p:cNvPicPr>
            <a:picLocks noChangeAspect="1" noChangeArrowheads="1"/>
          </p:cNvPicPr>
          <p:nvPr/>
        </p:nvPicPr>
        <p:blipFill rotWithShape="1">
          <a:blip r:embed="rId9">
            <a:extLst>
              <a:ext uri="{BEBA8EAE-BF5A-486C-A8C5-ECC9F3942E4B}">
                <a14:imgProps xmlns:a14="http://schemas.microsoft.com/office/drawing/2010/main">
                  <a14:imgLayer r:embed="rId10">
                    <a14:imgEffect>
                      <a14:backgroundRemoval t="9496" b="89911" l="1168" r="89971">
                        <a14:foregroundMark x1="5258" y1="37982" x2="5258" y2="50445"/>
                        <a14:foregroundMark x1="10321" y1="25519" x2="11198" y2="31454"/>
                        <a14:foregroundMark x1="1168" y1="43323" x2="1461" y2="48368"/>
                      </a14:backgroundRemoval>
                    </a14:imgEffect>
                  </a14:imgLayer>
                </a14:imgProps>
              </a:ext>
              <a:ext uri="{28A0092B-C50C-407E-A947-70E740481C1C}">
                <a14:useLocalDpi xmlns:a14="http://schemas.microsoft.com/office/drawing/2010/main" val="0"/>
              </a:ext>
            </a:extLst>
          </a:blip>
          <a:srcRect l="-25036" r="108685"/>
          <a:stretch/>
        </p:blipFill>
        <p:spPr bwMode="auto">
          <a:xfrm>
            <a:off x="8126412" y="241734"/>
            <a:ext cx="590550" cy="1185203"/>
          </a:xfrm>
          <a:custGeom>
            <a:avLst/>
            <a:gdLst>
              <a:gd name="connsiteX0" fmla="*/ 0 w 3103156"/>
              <a:gd name="connsiteY0" fmla="*/ 0 h 1185203"/>
              <a:gd name="connsiteX1" fmla="*/ 3103156 w 3103156"/>
              <a:gd name="connsiteY1" fmla="*/ 0 h 1185203"/>
              <a:gd name="connsiteX2" fmla="*/ 3103156 w 3103156"/>
              <a:gd name="connsiteY2" fmla="*/ 1185203 h 1185203"/>
              <a:gd name="connsiteX3" fmla="*/ 0 w 3103156"/>
              <a:gd name="connsiteY3" fmla="*/ 1185203 h 1185203"/>
            </a:gdLst>
            <a:ahLst/>
            <a:cxnLst>
              <a:cxn ang="0">
                <a:pos x="connsiteX0" y="connsiteY0"/>
              </a:cxn>
              <a:cxn ang="0">
                <a:pos x="connsiteX1" y="connsiteY1"/>
              </a:cxn>
              <a:cxn ang="0">
                <a:pos x="connsiteX2" y="connsiteY2"/>
              </a:cxn>
              <a:cxn ang="0">
                <a:pos x="connsiteX3" y="connsiteY3"/>
              </a:cxn>
            </a:cxnLst>
            <a:rect l="l" t="t" r="r" b="b"/>
            <a:pathLst>
              <a:path w="3103156" h="1185203">
                <a:moveTo>
                  <a:pt x="0" y="0"/>
                </a:moveTo>
                <a:lnTo>
                  <a:pt x="3103156" y="0"/>
                </a:lnTo>
                <a:lnTo>
                  <a:pt x="3103156" y="1185203"/>
                </a:lnTo>
                <a:lnTo>
                  <a:pt x="0" y="1185203"/>
                </a:lnTo>
                <a:close/>
              </a:path>
            </a:pathLst>
          </a:custGeom>
          <a:noFill/>
          <a:extLst>
            <a:ext uri="{909E8E84-426E-40DD-AFC4-6F175D3DCCD1}">
              <a14:hiddenFill xmlns:a14="http://schemas.microsoft.com/office/drawing/2010/main">
                <a:solidFill>
                  <a:srgbClr val="FFFFFF"/>
                </a:solidFill>
              </a14:hiddenFill>
            </a:ext>
          </a:extLst>
        </p:spPr>
      </p:pic>
      <p:pic>
        <p:nvPicPr>
          <p:cNvPr id="49" name="Picture 48">
            <a:extLst>
              <a:ext uri="{FF2B5EF4-FFF2-40B4-BE49-F238E27FC236}">
                <a16:creationId xmlns:a16="http://schemas.microsoft.com/office/drawing/2014/main" id="{A037851D-337F-7189-4254-2137FF4030E1}"/>
              </a:ext>
            </a:extLst>
          </p:cNvPr>
          <p:cNvPicPr>
            <a:picLocks noChangeAspect="1" noChangeArrowheads="1"/>
          </p:cNvPicPr>
          <p:nvPr/>
        </p:nvPicPr>
        <p:blipFill rotWithShape="1">
          <a:blip r:embed="rId11">
            <a:extLst>
              <a:ext uri="{BEBA8EAE-BF5A-486C-A8C5-ECC9F3942E4B}">
                <a14:imgProps xmlns:a14="http://schemas.microsoft.com/office/drawing/2010/main">
                  <a14:imgLayer r:embed="rId10">
                    <a14:imgEffect>
                      <a14:backgroundRemoval t="9496" b="89911" l="9932" r="99805">
                        <a14:foregroundMark x1="18111" y1="43917" x2="19085" y2="52226"/>
                        <a14:foregroundMark x1="26095" y1="41246" x2="26485" y2="57864"/>
                        <a14:foregroundMark x1="26485" y1="36499" x2="26485" y2="50742"/>
                        <a14:foregroundMark x1="25609" y1="37092" x2="21811" y2="56083"/>
                        <a14:foregroundMark x1="17235" y1="36499" x2="21811" y2="57567"/>
                        <a14:foregroundMark x1="16943" y1="36795" x2="20058" y2="60237"/>
                        <a14:foregroundMark x1="16164" y1="34718" x2="15579" y2="63205"/>
                        <a14:foregroundMark x1="15774" y1="34718" x2="15969" y2="40653"/>
                        <a14:foregroundMark x1="13924" y1="34718" x2="20448" y2="35312"/>
                        <a14:foregroundMark x1="19961" y1="58457" x2="21130" y2="64985"/>
                        <a14:foregroundMark x1="19669" y1="58457" x2="20156" y2="65282"/>
                        <a14:foregroundMark x1="14508" y1="65282" x2="20837" y2="65579"/>
                        <a14:foregroundMark x1="13729" y1="65875" x2="19669" y2="68546"/>
                        <a14:foregroundMark x1="14119" y1="35015" x2="15287" y2="40950"/>
                        <a14:foregroundMark x1="14800" y1="38279" x2="15677" y2="55193"/>
                        <a14:foregroundMark x1="15287" y1="52226" x2="15093" y2="70326"/>
                        <a14:foregroundMark x1="13924" y1="63798" x2="14606" y2="70326"/>
                        <a14:foregroundMark x1="16358" y1="56973" x2="17819" y2="71810"/>
                        <a14:foregroundMark x1="16164" y1="33828" x2="19279" y2="37982"/>
                        <a14:foregroundMark x1="15287" y1="34125" x2="19377" y2="35015"/>
                        <a14:foregroundMark x1="14314" y1="34421" x2="19279" y2="34421"/>
                        <a14:foregroundMark x1="14995" y1="34125" x2="19279" y2="34421"/>
                        <a14:foregroundMark x1="14898" y1="33828" x2="19474" y2="33828"/>
                        <a14:foregroundMark x1="13729" y1="34125" x2="16456" y2="42433"/>
                        <a14:foregroundMark x1="16845" y1="35905" x2="19572" y2="64095"/>
                        <a14:foregroundMark x1="19961" y1="70326" x2="23564" y2="57864"/>
                        <a14:foregroundMark x1="20448" y1="67359" x2="25901" y2="46884"/>
                        <a14:foregroundMark x1="23661" y1="43027" x2="27264" y2="31157"/>
                        <a14:foregroundMark x1="24635" y1="35905" x2="28627" y2="34718"/>
                        <a14:foregroundMark x1="24537" y1="32938" x2="29503" y2="37982"/>
                        <a14:foregroundMark x1="26388" y1="34718" x2="28238" y2="47478"/>
                        <a14:foregroundMark x1="28627" y1="31157" x2="29211" y2="41246"/>
                        <a14:foregroundMark x1="26874" y1="44807" x2="27069" y2="64095"/>
                        <a14:foregroundMark x1="25511" y1="56677" x2="25609" y2="69436"/>
                        <a14:foregroundMark x1="23564" y1="64985" x2="29698" y2="65875"/>
                        <a14:foregroundMark x1="26972" y1="50148" x2="27556" y2="70920"/>
                        <a14:foregroundMark x1="23953" y1="65579" x2="28043" y2="67953"/>
                        <a14:foregroundMark x1="23564" y1="66766" x2="25024" y2="70920"/>
                        <a14:foregroundMark x1="23466" y1="66766" x2="27653" y2="75074"/>
                        <a14:foregroundMark x1="28627" y1="36795" x2="30088" y2="30861"/>
                        <a14:foregroundMark x1="28335" y1="31454" x2="30088" y2="41543"/>
                        <a14:foregroundMark x1="26193" y1="32641" x2="28432" y2="49555"/>
                        <a14:foregroundMark x1="14606" y1="32344" x2="12658" y2="40356"/>
                        <a14:foregroundMark x1="14606" y1="30267" x2="13827" y2="44510"/>
                        <a14:foregroundMark x1="13924" y1="60534" x2="18598" y2="75371"/>
                        <a14:foregroundMark x1="31646" y1="43027" x2="31159" y2="71810"/>
                        <a14:foregroundMark x1="32132" y1="43620" x2="31159" y2="73887"/>
                        <a14:foregroundMark x1="33301" y1="44214" x2="33788" y2="71217"/>
                        <a14:foregroundMark x1="35151" y1="44807" x2="35346" y2="69139"/>
                        <a14:foregroundMark x1="36417" y1="46588" x2="36514" y2="72700"/>
                        <a14:foregroundMark x1="37683" y1="58160" x2="37001" y2="74481"/>
                        <a14:foregroundMark x1="39825" y1="44807" x2="38948" y2="72404"/>
                        <a14:foregroundMark x1="38072" y1="62315" x2="38072" y2="72404"/>
                        <a14:foregroundMark x1="40506" y1="45104" x2="41091" y2="70326"/>
                        <a14:foregroundMark x1="41091" y1="47774" x2="42746" y2="72404"/>
                        <a14:foregroundMark x1="42551" y1="45401" x2="42551" y2="70326"/>
                        <a14:foregroundMark x1="41285" y1="44807" x2="42454" y2="77745"/>
                        <a14:foregroundMark x1="43914" y1="44214" x2="43233" y2="65875"/>
                        <a14:foregroundMark x1="45083" y1="45994" x2="44109" y2="59347"/>
                        <a14:foregroundMark x1="45180" y1="45994" x2="45180" y2="54896"/>
                        <a14:foregroundMark x1="45375" y1="39169" x2="45375" y2="56380"/>
                        <a14:foregroundMark x1="45570" y1="48961" x2="45959" y2="57864"/>
                        <a14:foregroundMark x1="46251" y1="34421" x2="48199" y2="60831"/>
                        <a14:foregroundMark x1="47614" y1="36499" x2="48004" y2="63501"/>
                        <a14:foregroundMark x1="47712" y1="35608" x2="48004" y2="70326"/>
                        <a14:foregroundMark x1="47809" y1="29080" x2="47809" y2="79525"/>
                        <a14:foregroundMark x1="46251" y1="29970" x2="46154" y2="77151"/>
                        <a14:foregroundMark x1="45570" y1="30267" x2="46641" y2="45994"/>
                        <a14:foregroundMark x1="47030" y1="28783" x2="48491" y2="73591"/>
                        <a14:foregroundMark x1="47809" y1="25816" x2="50146" y2="80415"/>
                        <a14:foregroundMark x1="48491" y1="30564" x2="50438" y2="59644"/>
                        <a14:foregroundMark x1="49854" y1="41543" x2="52093" y2="72700"/>
                        <a14:foregroundMark x1="50730" y1="40356" x2="53359" y2="74481"/>
                        <a14:foregroundMark x1="52288" y1="42730" x2="51996" y2="87240"/>
                        <a14:foregroundMark x1="51996" y1="87240" x2="51996" y2="87240"/>
                        <a14:foregroundMark x1="52775" y1="43027" x2="53749" y2="69139"/>
                        <a14:foregroundMark x1="53359" y1="45697" x2="54625" y2="75074"/>
                        <a14:foregroundMark x1="53651" y1="48665" x2="54917" y2="78338"/>
                        <a14:foregroundMark x1="53846" y1="40356" x2="53944" y2="61424"/>
                        <a14:foregroundMark x1="53749" y1="36795" x2="55112" y2="64095"/>
                        <a14:foregroundMark x1="46933" y1="48368" x2="47322" y2="70326"/>
                        <a14:foregroundMark x1="57546" y1="34421" x2="59786" y2="68843"/>
                        <a14:foregroundMark x1="68452" y1="43323" x2="68452" y2="68546"/>
                        <a14:foregroundMark x1="85979" y1="32938" x2="85979" y2="65282"/>
                        <a14:foregroundMark x1="90458" y1="49555" x2="91431" y2="66766"/>
                        <a14:foregroundMark x1="94937" y1="44807" x2="95131" y2="75371"/>
                        <a14:foregroundMark x1="98053" y1="44510" x2="99805" y2="68546"/>
                        <a14:foregroundMark x1="98442" y1="42136" x2="99708" y2="63205"/>
                        <a14:foregroundMark x1="71081" y1="44807" x2="73320" y2="74481"/>
                        <a14:backgroundMark x1="10906" y1="24036" x2="10906" y2="24036"/>
                        <a14:backgroundMark x1="10711" y1="16024" x2="10127" y2="36499"/>
                      </a14:backgroundRemoval>
                    </a14:imgEffect>
                  </a14:imgLayer>
                </a14:imgProps>
              </a:ext>
              <a:ext uri="{28A0092B-C50C-407E-A947-70E740481C1C}">
                <a14:useLocalDpi xmlns:a14="http://schemas.microsoft.com/office/drawing/2010/main" val="0"/>
              </a:ext>
            </a:extLst>
          </a:blip>
          <a:srcRect l="102932" r="-90045"/>
          <a:stretch/>
        </p:blipFill>
        <p:spPr bwMode="auto">
          <a:xfrm>
            <a:off x="8623299" y="238876"/>
            <a:ext cx="3146381" cy="1185203"/>
          </a:xfrm>
          <a:custGeom>
            <a:avLst/>
            <a:gdLst>
              <a:gd name="connsiteX0" fmla="*/ 0 w 3103156"/>
              <a:gd name="connsiteY0" fmla="*/ 0 h 1185203"/>
              <a:gd name="connsiteX1" fmla="*/ 3103156 w 3103156"/>
              <a:gd name="connsiteY1" fmla="*/ 0 h 1185203"/>
              <a:gd name="connsiteX2" fmla="*/ 3103156 w 3103156"/>
              <a:gd name="connsiteY2" fmla="*/ 1185203 h 1185203"/>
              <a:gd name="connsiteX3" fmla="*/ 0 w 3103156"/>
              <a:gd name="connsiteY3" fmla="*/ 1185203 h 1185203"/>
            </a:gdLst>
            <a:ahLst/>
            <a:cxnLst>
              <a:cxn ang="0">
                <a:pos x="connsiteX0" y="connsiteY0"/>
              </a:cxn>
              <a:cxn ang="0">
                <a:pos x="connsiteX1" y="connsiteY1"/>
              </a:cxn>
              <a:cxn ang="0">
                <a:pos x="connsiteX2" y="connsiteY2"/>
              </a:cxn>
              <a:cxn ang="0">
                <a:pos x="connsiteX3" y="connsiteY3"/>
              </a:cxn>
            </a:cxnLst>
            <a:rect l="l" t="t" r="r" b="b"/>
            <a:pathLst>
              <a:path w="3103156" h="1185203">
                <a:moveTo>
                  <a:pt x="0" y="0"/>
                </a:moveTo>
                <a:lnTo>
                  <a:pt x="3103156" y="0"/>
                </a:lnTo>
                <a:lnTo>
                  <a:pt x="3103156" y="1185203"/>
                </a:lnTo>
                <a:lnTo>
                  <a:pt x="0" y="1185203"/>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555226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25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Rounded Corners 27">
            <a:extLst>
              <a:ext uri="{FF2B5EF4-FFF2-40B4-BE49-F238E27FC236}">
                <a16:creationId xmlns:a16="http://schemas.microsoft.com/office/drawing/2014/main" id="{FA99B016-E635-B117-4EB0-DFA316B873E7}"/>
              </a:ext>
            </a:extLst>
          </p:cNvPr>
          <p:cNvSpPr/>
          <p:nvPr/>
        </p:nvSpPr>
        <p:spPr>
          <a:xfrm rot="1377818">
            <a:off x="235305" y="447577"/>
            <a:ext cx="924135" cy="931382"/>
          </a:xfrm>
          <a:prstGeom prst="roundRect">
            <a:avLst>
              <a:gd name="adj" fmla="val 18260"/>
            </a:avLst>
          </a:prstGeom>
          <a:solidFill>
            <a:srgbClr val="87B8FD">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Rounded Corners 38">
            <a:extLst>
              <a:ext uri="{FF2B5EF4-FFF2-40B4-BE49-F238E27FC236}">
                <a16:creationId xmlns:a16="http://schemas.microsoft.com/office/drawing/2014/main" id="{D665972D-2CBE-28C7-AF34-1CC31672AE5F}"/>
              </a:ext>
            </a:extLst>
          </p:cNvPr>
          <p:cNvSpPr/>
          <p:nvPr/>
        </p:nvSpPr>
        <p:spPr>
          <a:xfrm rot="2797716">
            <a:off x="2231535" y="724668"/>
            <a:ext cx="364021" cy="366876"/>
          </a:xfrm>
          <a:prstGeom prst="roundRect">
            <a:avLst>
              <a:gd name="adj" fmla="val 13530"/>
            </a:avLst>
          </a:prstGeom>
          <a:solidFill>
            <a:srgbClr val="3472E1">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Rounded Corners 39">
            <a:extLst>
              <a:ext uri="{FF2B5EF4-FFF2-40B4-BE49-F238E27FC236}">
                <a16:creationId xmlns:a16="http://schemas.microsoft.com/office/drawing/2014/main" id="{7C173EB3-06B1-3A9F-6DC6-075F439C36DF}"/>
              </a:ext>
            </a:extLst>
          </p:cNvPr>
          <p:cNvSpPr/>
          <p:nvPr/>
        </p:nvSpPr>
        <p:spPr>
          <a:xfrm rot="2920270">
            <a:off x="1203091" y="-911058"/>
            <a:ext cx="1319699" cy="1330049"/>
          </a:xfrm>
          <a:prstGeom prst="roundRect">
            <a:avLst>
              <a:gd name="adj" fmla="val 13530"/>
            </a:avLst>
          </a:prstGeom>
          <a:solidFill>
            <a:srgbClr val="3472E1">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A True Multi-Model Database - MarkLogic Server - MarkLogic">
            <a:extLst>
              <a:ext uri="{FF2B5EF4-FFF2-40B4-BE49-F238E27FC236}">
                <a16:creationId xmlns:a16="http://schemas.microsoft.com/office/drawing/2014/main" id="{6F5944F5-7588-5016-4550-D1E0947C4080}"/>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backgroundRemoval t="10000" b="90000" l="10000" r="90000">
                        <a14:foregroundMark x1="17000" y1="40000" x2="17750" y2="43333"/>
                        <a14:foregroundMark x1="11813" y1="48000" x2="12875" y2="52889"/>
                        <a14:foregroundMark x1="35625" y1="49333" x2="34875" y2="52889"/>
                        <a14:foregroundMark x1="44188" y1="49333" x2="44188" y2="51444"/>
                        <a14:foregroundMark x1="49875" y1="48000" x2="50000" y2="51667"/>
                        <a14:foregroundMark x1="58313" y1="47222" x2="58562" y2="50778"/>
                        <a14:foregroundMark x1="63938" y1="51444" x2="64188" y2="53333"/>
                        <a14:foregroundMark x1="72750" y1="49778" x2="72750" y2="52222"/>
                        <a14:foregroundMark x1="81063" y1="50333" x2="81188" y2="53333"/>
                        <a14:foregroundMark x1="81563" y1="42111" x2="81563" y2="42111"/>
                        <a14:foregroundMark x1="84750" y1="50333" x2="84750" y2="50333"/>
                      </a14:backgroundRemoval>
                    </a14:imgEffect>
                  </a14:imgLayer>
                </a14:imgProps>
              </a:ext>
              <a:ext uri="{28A0092B-C50C-407E-A947-70E740481C1C}">
                <a14:useLocalDpi xmlns:a14="http://schemas.microsoft.com/office/drawing/2010/main" val="0"/>
              </a:ext>
            </a:extLst>
          </a:blip>
          <a:srcRect t="26327" b="26123"/>
          <a:stretch/>
        </p:blipFill>
        <p:spPr bwMode="auto">
          <a:xfrm>
            <a:off x="8482695" y="388570"/>
            <a:ext cx="3461655" cy="925879"/>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9974454D-4C1A-32E6-93F8-E3F352622E07}"/>
              </a:ext>
            </a:extLst>
          </p:cNvPr>
          <p:cNvSpPr txBox="1"/>
          <p:nvPr/>
        </p:nvSpPr>
        <p:spPr>
          <a:xfrm>
            <a:off x="581916" y="641350"/>
            <a:ext cx="3010761" cy="461665"/>
          </a:xfrm>
          <a:prstGeom prst="rect">
            <a:avLst/>
          </a:prstGeom>
          <a:noFill/>
        </p:spPr>
        <p:txBody>
          <a:bodyPr wrap="none" rtlCol="0">
            <a:spAutoFit/>
          </a:bodyPr>
          <a:lstStyle/>
          <a:p>
            <a:r>
              <a:rPr lang="en-US" sz="2400">
                <a:solidFill>
                  <a:srgbClr val="1F2A5D"/>
                </a:solidFill>
                <a:latin typeface="Montserrat ExtraBold" pitchFamily="2" charset="0"/>
              </a:rPr>
              <a:t>Phần 1. Giới thiệu</a:t>
            </a:r>
          </a:p>
        </p:txBody>
      </p:sp>
      <p:sp>
        <p:nvSpPr>
          <p:cNvPr id="15" name="TextBox 14">
            <a:extLst>
              <a:ext uri="{FF2B5EF4-FFF2-40B4-BE49-F238E27FC236}">
                <a16:creationId xmlns:a16="http://schemas.microsoft.com/office/drawing/2014/main" id="{FA6C7C8F-E708-FB2E-5FB9-805BA75382B7}"/>
              </a:ext>
            </a:extLst>
          </p:cNvPr>
          <p:cNvSpPr txBox="1"/>
          <p:nvPr/>
        </p:nvSpPr>
        <p:spPr>
          <a:xfrm>
            <a:off x="1520931" y="2462347"/>
            <a:ext cx="5902578" cy="583878"/>
          </a:xfrm>
          <a:prstGeom prst="rect">
            <a:avLst/>
          </a:prstGeom>
          <a:noFill/>
        </p:spPr>
        <p:txBody>
          <a:bodyPr wrap="none" rtlCol="0">
            <a:spAutoFit/>
          </a:bodyPr>
          <a:lstStyle/>
          <a:p>
            <a:pPr>
              <a:lnSpc>
                <a:spcPct val="150000"/>
              </a:lnSpc>
            </a:pPr>
            <a:r>
              <a:rPr lang="en-US" sz="2400" b="1">
                <a:latin typeface="Montserrat ExtraBold" pitchFamily="2" charset="0"/>
                <a:cs typeface="Arial" panose="020B0604020202020204" pitchFamily="34" charset="0"/>
              </a:rPr>
              <a:t>NGÔN NGỮ THAO TÁC VỚI DỮ LIỆU</a:t>
            </a:r>
          </a:p>
        </p:txBody>
      </p:sp>
      <p:sp>
        <p:nvSpPr>
          <p:cNvPr id="16" name="TextBox 15">
            <a:extLst>
              <a:ext uri="{FF2B5EF4-FFF2-40B4-BE49-F238E27FC236}">
                <a16:creationId xmlns:a16="http://schemas.microsoft.com/office/drawing/2014/main" id="{A91E131B-2F55-B7A7-5693-7B2F9651951F}"/>
              </a:ext>
            </a:extLst>
          </p:cNvPr>
          <p:cNvSpPr txBox="1"/>
          <p:nvPr/>
        </p:nvSpPr>
        <p:spPr>
          <a:xfrm>
            <a:off x="1609832" y="3374893"/>
            <a:ext cx="1409360" cy="583878"/>
          </a:xfrm>
          <a:prstGeom prst="rect">
            <a:avLst/>
          </a:prstGeom>
          <a:noFill/>
        </p:spPr>
        <p:txBody>
          <a:bodyPr wrap="none" rtlCol="0">
            <a:spAutoFit/>
          </a:bodyPr>
          <a:lstStyle/>
          <a:p>
            <a:pPr>
              <a:lnSpc>
                <a:spcPct val="150000"/>
              </a:lnSpc>
            </a:pPr>
            <a:r>
              <a:rPr lang="en-US" sz="2400" b="1">
                <a:solidFill>
                  <a:srgbClr val="3472E1"/>
                </a:solidFill>
                <a:latin typeface="Montserrat ExtraBold" pitchFamily="2" charset="0"/>
                <a:cs typeface="Arial" panose="020B0604020202020204" pitchFamily="34" charset="0"/>
              </a:rPr>
              <a:t>XQuery</a:t>
            </a:r>
          </a:p>
        </p:txBody>
      </p:sp>
      <p:sp>
        <p:nvSpPr>
          <p:cNvPr id="26" name="TextBox 25">
            <a:extLst>
              <a:ext uri="{FF2B5EF4-FFF2-40B4-BE49-F238E27FC236}">
                <a16:creationId xmlns:a16="http://schemas.microsoft.com/office/drawing/2014/main" id="{7105C1F2-EEC0-0557-3513-712E96DBD9D1}"/>
              </a:ext>
            </a:extLst>
          </p:cNvPr>
          <p:cNvSpPr txBox="1"/>
          <p:nvPr/>
        </p:nvSpPr>
        <p:spPr>
          <a:xfrm>
            <a:off x="9450266" y="3374893"/>
            <a:ext cx="1903085" cy="583878"/>
          </a:xfrm>
          <a:prstGeom prst="rect">
            <a:avLst/>
          </a:prstGeom>
          <a:noFill/>
        </p:spPr>
        <p:txBody>
          <a:bodyPr wrap="none" rtlCol="0">
            <a:spAutoFit/>
          </a:bodyPr>
          <a:lstStyle/>
          <a:p>
            <a:pPr>
              <a:lnSpc>
                <a:spcPct val="150000"/>
              </a:lnSpc>
            </a:pPr>
            <a:r>
              <a:rPr lang="en-US" sz="2400" b="1">
                <a:solidFill>
                  <a:srgbClr val="3472E1"/>
                </a:solidFill>
                <a:latin typeface="Montserrat ExtraBold" pitchFamily="2" charset="0"/>
                <a:cs typeface="Arial" panose="020B0604020202020204" pitchFamily="34" charset="0"/>
              </a:rPr>
              <a:t>JavaScript</a:t>
            </a:r>
          </a:p>
        </p:txBody>
      </p:sp>
      <p:sp>
        <p:nvSpPr>
          <p:cNvPr id="30" name="TextBox 29">
            <a:extLst>
              <a:ext uri="{FF2B5EF4-FFF2-40B4-BE49-F238E27FC236}">
                <a16:creationId xmlns:a16="http://schemas.microsoft.com/office/drawing/2014/main" id="{7F11705D-398A-5A3D-9A29-E678D09089FD}"/>
              </a:ext>
            </a:extLst>
          </p:cNvPr>
          <p:cNvSpPr txBox="1"/>
          <p:nvPr/>
        </p:nvSpPr>
        <p:spPr>
          <a:xfrm>
            <a:off x="1401989" y="3958771"/>
            <a:ext cx="1865086" cy="830997"/>
          </a:xfrm>
          <a:prstGeom prst="rect">
            <a:avLst/>
          </a:prstGeom>
          <a:noFill/>
        </p:spPr>
        <p:txBody>
          <a:bodyPr wrap="square">
            <a:spAutoFit/>
          </a:bodyPr>
          <a:lstStyle/>
          <a:p>
            <a:pPr algn="ctr"/>
            <a:r>
              <a:rPr lang="en-US" sz="1600">
                <a:effectLst/>
                <a:latin typeface="Montserrat Light" pitchFamily="2" charset="0"/>
                <a:ea typeface="Calibri" panose="020F0502020204030204" pitchFamily="34" charset="0"/>
                <a:cs typeface="Times New Roman" panose="02020603050405020304" pitchFamily="18" charset="0"/>
              </a:rPr>
              <a:t>Dùng để thao tác với dữ liệu dạng XML</a:t>
            </a:r>
            <a:endParaRPr lang="en-US" sz="1600">
              <a:latin typeface="Montserrat Light" pitchFamily="2" charset="0"/>
            </a:endParaRPr>
          </a:p>
        </p:txBody>
      </p:sp>
      <p:sp>
        <p:nvSpPr>
          <p:cNvPr id="7" name="TextBox 6">
            <a:extLst>
              <a:ext uri="{FF2B5EF4-FFF2-40B4-BE49-F238E27FC236}">
                <a16:creationId xmlns:a16="http://schemas.microsoft.com/office/drawing/2014/main" id="{746AC6D3-B761-93B5-033C-95BE7F7656B0}"/>
              </a:ext>
            </a:extLst>
          </p:cNvPr>
          <p:cNvSpPr txBox="1"/>
          <p:nvPr/>
        </p:nvSpPr>
        <p:spPr>
          <a:xfrm>
            <a:off x="4322162" y="3374893"/>
            <a:ext cx="994183" cy="583878"/>
          </a:xfrm>
          <a:prstGeom prst="rect">
            <a:avLst/>
          </a:prstGeom>
          <a:noFill/>
        </p:spPr>
        <p:txBody>
          <a:bodyPr wrap="none" rtlCol="0">
            <a:spAutoFit/>
          </a:bodyPr>
          <a:lstStyle/>
          <a:p>
            <a:pPr>
              <a:lnSpc>
                <a:spcPct val="150000"/>
              </a:lnSpc>
            </a:pPr>
            <a:r>
              <a:rPr lang="en-US" sz="2400" b="1">
                <a:solidFill>
                  <a:srgbClr val="3472E1"/>
                </a:solidFill>
                <a:latin typeface="Montserrat ExtraBold" pitchFamily="2" charset="0"/>
                <a:cs typeface="Arial" panose="020B0604020202020204" pitchFamily="34" charset="0"/>
              </a:rPr>
              <a:t>XSLT</a:t>
            </a:r>
          </a:p>
        </p:txBody>
      </p:sp>
      <p:sp>
        <p:nvSpPr>
          <p:cNvPr id="13" name="TextBox 12">
            <a:extLst>
              <a:ext uri="{FF2B5EF4-FFF2-40B4-BE49-F238E27FC236}">
                <a16:creationId xmlns:a16="http://schemas.microsoft.com/office/drawing/2014/main" id="{8A9EF9E1-9D96-3BE1-A5D0-F69C622C376B}"/>
              </a:ext>
            </a:extLst>
          </p:cNvPr>
          <p:cNvSpPr txBox="1"/>
          <p:nvPr/>
        </p:nvSpPr>
        <p:spPr>
          <a:xfrm>
            <a:off x="6619315" y="3374893"/>
            <a:ext cx="1527982" cy="583878"/>
          </a:xfrm>
          <a:prstGeom prst="rect">
            <a:avLst/>
          </a:prstGeom>
          <a:noFill/>
        </p:spPr>
        <p:txBody>
          <a:bodyPr wrap="none" rtlCol="0">
            <a:spAutoFit/>
          </a:bodyPr>
          <a:lstStyle/>
          <a:p>
            <a:pPr>
              <a:lnSpc>
                <a:spcPct val="150000"/>
              </a:lnSpc>
            </a:pPr>
            <a:r>
              <a:rPr lang="en-US" sz="2400" b="1">
                <a:solidFill>
                  <a:srgbClr val="3472E1"/>
                </a:solidFill>
                <a:latin typeface="Montserrat ExtraBold" pitchFamily="2" charset="0"/>
                <a:cs typeface="Arial" panose="020B0604020202020204" pitchFamily="34" charset="0"/>
              </a:rPr>
              <a:t>SPARQL</a:t>
            </a:r>
          </a:p>
        </p:txBody>
      </p:sp>
      <p:sp>
        <p:nvSpPr>
          <p:cNvPr id="23" name="TextBox 22">
            <a:extLst>
              <a:ext uri="{FF2B5EF4-FFF2-40B4-BE49-F238E27FC236}">
                <a16:creationId xmlns:a16="http://schemas.microsoft.com/office/drawing/2014/main" id="{AD88C804-72E7-AE57-B8B0-F4B5AFCC52F4}"/>
              </a:ext>
            </a:extLst>
          </p:cNvPr>
          <p:cNvSpPr txBox="1"/>
          <p:nvPr/>
        </p:nvSpPr>
        <p:spPr>
          <a:xfrm>
            <a:off x="3897539" y="3939721"/>
            <a:ext cx="1865086" cy="830997"/>
          </a:xfrm>
          <a:prstGeom prst="rect">
            <a:avLst/>
          </a:prstGeom>
          <a:noFill/>
        </p:spPr>
        <p:txBody>
          <a:bodyPr wrap="square">
            <a:spAutoFit/>
          </a:bodyPr>
          <a:lstStyle/>
          <a:p>
            <a:pPr algn="ctr"/>
            <a:r>
              <a:rPr lang="en-US" sz="1600">
                <a:effectLst/>
                <a:latin typeface="Montserrat Light" pitchFamily="2" charset="0"/>
                <a:ea typeface="Calibri" panose="020F0502020204030204" pitchFamily="34" charset="0"/>
                <a:cs typeface="Times New Roman" panose="02020603050405020304" pitchFamily="18" charset="0"/>
              </a:rPr>
              <a:t>Chuyển đổi nội dung trong quá trình nhập xuất</a:t>
            </a:r>
            <a:endParaRPr lang="en-US" sz="1600">
              <a:latin typeface="Montserrat Light" pitchFamily="2" charset="0"/>
            </a:endParaRPr>
          </a:p>
        </p:txBody>
      </p:sp>
      <p:sp>
        <p:nvSpPr>
          <p:cNvPr id="29" name="TextBox 28">
            <a:extLst>
              <a:ext uri="{FF2B5EF4-FFF2-40B4-BE49-F238E27FC236}">
                <a16:creationId xmlns:a16="http://schemas.microsoft.com/office/drawing/2014/main" id="{A555DAC1-6B63-8AFC-5165-8FB8D657B020}"/>
              </a:ext>
            </a:extLst>
          </p:cNvPr>
          <p:cNvSpPr txBox="1"/>
          <p:nvPr/>
        </p:nvSpPr>
        <p:spPr>
          <a:xfrm>
            <a:off x="6456135" y="3958771"/>
            <a:ext cx="1865086" cy="584775"/>
          </a:xfrm>
          <a:prstGeom prst="rect">
            <a:avLst/>
          </a:prstGeom>
          <a:noFill/>
        </p:spPr>
        <p:txBody>
          <a:bodyPr wrap="square">
            <a:spAutoFit/>
          </a:bodyPr>
          <a:lstStyle/>
          <a:p>
            <a:pPr algn="ctr"/>
            <a:r>
              <a:rPr lang="en-US" sz="1600">
                <a:effectLst/>
                <a:latin typeface="Montserrat Light" pitchFamily="2" charset="0"/>
                <a:ea typeface="Calibri" panose="020F0502020204030204" pitchFamily="34" charset="0"/>
                <a:cs typeface="Times New Roman" panose="02020603050405020304" pitchFamily="18" charset="0"/>
              </a:rPr>
              <a:t>Ttruy xuất dữ liệu ngữ nghĩa</a:t>
            </a:r>
            <a:endParaRPr lang="en-US" sz="1600">
              <a:latin typeface="Montserrat Light" pitchFamily="2" charset="0"/>
            </a:endParaRPr>
          </a:p>
        </p:txBody>
      </p:sp>
      <p:sp>
        <p:nvSpPr>
          <p:cNvPr id="32" name="TextBox 31">
            <a:extLst>
              <a:ext uri="{FF2B5EF4-FFF2-40B4-BE49-F238E27FC236}">
                <a16:creationId xmlns:a16="http://schemas.microsoft.com/office/drawing/2014/main" id="{742C5A48-D114-A3B1-6FD3-0BEAA8718FF3}"/>
              </a:ext>
            </a:extLst>
          </p:cNvPr>
          <p:cNvSpPr txBox="1"/>
          <p:nvPr/>
        </p:nvSpPr>
        <p:spPr>
          <a:xfrm>
            <a:off x="9431564" y="3958771"/>
            <a:ext cx="1865086" cy="830997"/>
          </a:xfrm>
          <a:prstGeom prst="rect">
            <a:avLst/>
          </a:prstGeom>
          <a:noFill/>
        </p:spPr>
        <p:txBody>
          <a:bodyPr wrap="square">
            <a:spAutoFit/>
          </a:bodyPr>
          <a:lstStyle/>
          <a:p>
            <a:pPr algn="ctr"/>
            <a:r>
              <a:rPr lang="en-US" sz="1600">
                <a:effectLst/>
                <a:latin typeface="Montserrat Light" pitchFamily="2" charset="0"/>
                <a:ea typeface="Calibri" panose="020F0502020204030204" pitchFamily="34" charset="0"/>
                <a:cs typeface="Times New Roman" panose="02020603050405020304" pitchFamily="18" charset="0"/>
              </a:rPr>
              <a:t>Ngôn ngữ </a:t>
            </a:r>
            <a:r>
              <a:rPr lang="vi-VN" sz="1600">
                <a:effectLst/>
                <a:latin typeface="Montserrat Light" pitchFamily="2" charset="0"/>
                <a:ea typeface="Calibri" panose="020F0502020204030204" pitchFamily="34" charset="0"/>
                <a:cs typeface="Times New Roman" panose="02020603050405020304" pitchFamily="18" charset="0"/>
              </a:rPr>
              <a:t>dựa trên đối tượng, </a:t>
            </a:r>
            <a:endParaRPr lang="en-US" sz="1600">
              <a:effectLst/>
              <a:latin typeface="Montserrat Light" pitchFamily="2" charset="0"/>
              <a:ea typeface="Calibri" panose="020F0502020204030204" pitchFamily="34" charset="0"/>
              <a:cs typeface="Times New Roman" panose="02020603050405020304" pitchFamily="18" charset="0"/>
            </a:endParaRPr>
          </a:p>
          <a:p>
            <a:pPr algn="ctr"/>
            <a:r>
              <a:rPr lang="en-US" sz="1600">
                <a:latin typeface="Montserrat Light" pitchFamily="2" charset="0"/>
                <a:ea typeface="Calibri" panose="020F0502020204030204" pitchFamily="34" charset="0"/>
                <a:cs typeface="Times New Roman" panose="02020603050405020304" pitchFamily="18" charset="0"/>
              </a:rPr>
              <a:t>Dùng với JSON</a:t>
            </a:r>
            <a:endParaRPr lang="en-US" sz="1600">
              <a:latin typeface="Montserrat Light" pitchFamily="2" charset="0"/>
            </a:endParaRPr>
          </a:p>
        </p:txBody>
      </p:sp>
    </p:spTree>
    <p:extLst>
      <p:ext uri="{BB962C8B-B14F-4D97-AF65-F5344CB8AC3E}">
        <p14:creationId xmlns:p14="http://schemas.microsoft.com/office/powerpoint/2010/main" val="35860974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Rounded Corners 27">
            <a:extLst>
              <a:ext uri="{FF2B5EF4-FFF2-40B4-BE49-F238E27FC236}">
                <a16:creationId xmlns:a16="http://schemas.microsoft.com/office/drawing/2014/main" id="{FA99B016-E635-B117-4EB0-DFA316B873E7}"/>
              </a:ext>
            </a:extLst>
          </p:cNvPr>
          <p:cNvSpPr/>
          <p:nvPr/>
        </p:nvSpPr>
        <p:spPr>
          <a:xfrm rot="1377818">
            <a:off x="235305" y="447577"/>
            <a:ext cx="924135" cy="931382"/>
          </a:xfrm>
          <a:prstGeom prst="roundRect">
            <a:avLst>
              <a:gd name="adj" fmla="val 18260"/>
            </a:avLst>
          </a:prstGeom>
          <a:solidFill>
            <a:srgbClr val="87B8FD">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Rounded Corners 38">
            <a:extLst>
              <a:ext uri="{FF2B5EF4-FFF2-40B4-BE49-F238E27FC236}">
                <a16:creationId xmlns:a16="http://schemas.microsoft.com/office/drawing/2014/main" id="{D665972D-2CBE-28C7-AF34-1CC31672AE5F}"/>
              </a:ext>
            </a:extLst>
          </p:cNvPr>
          <p:cNvSpPr/>
          <p:nvPr/>
        </p:nvSpPr>
        <p:spPr>
          <a:xfrm rot="2797716">
            <a:off x="2231535" y="724668"/>
            <a:ext cx="364021" cy="366876"/>
          </a:xfrm>
          <a:prstGeom prst="roundRect">
            <a:avLst>
              <a:gd name="adj" fmla="val 13530"/>
            </a:avLst>
          </a:prstGeom>
          <a:solidFill>
            <a:srgbClr val="3472E1">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Rounded Corners 39">
            <a:extLst>
              <a:ext uri="{FF2B5EF4-FFF2-40B4-BE49-F238E27FC236}">
                <a16:creationId xmlns:a16="http://schemas.microsoft.com/office/drawing/2014/main" id="{7C173EB3-06B1-3A9F-6DC6-075F439C36DF}"/>
              </a:ext>
            </a:extLst>
          </p:cNvPr>
          <p:cNvSpPr/>
          <p:nvPr/>
        </p:nvSpPr>
        <p:spPr>
          <a:xfrm rot="2920270">
            <a:off x="1203091" y="-911058"/>
            <a:ext cx="1319699" cy="1330049"/>
          </a:xfrm>
          <a:prstGeom prst="roundRect">
            <a:avLst>
              <a:gd name="adj" fmla="val 13530"/>
            </a:avLst>
          </a:prstGeom>
          <a:solidFill>
            <a:srgbClr val="3472E1">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A True Multi-Model Database - MarkLogic Server - MarkLogic">
            <a:extLst>
              <a:ext uri="{FF2B5EF4-FFF2-40B4-BE49-F238E27FC236}">
                <a16:creationId xmlns:a16="http://schemas.microsoft.com/office/drawing/2014/main" id="{6F5944F5-7588-5016-4550-D1E0947C4080}"/>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backgroundRemoval t="10000" b="90000" l="10000" r="90000">
                        <a14:foregroundMark x1="17000" y1="40000" x2="17750" y2="43333"/>
                        <a14:foregroundMark x1="11813" y1="48000" x2="12875" y2="52889"/>
                        <a14:foregroundMark x1="35625" y1="49333" x2="34875" y2="52889"/>
                        <a14:foregroundMark x1="44188" y1="49333" x2="44188" y2="51444"/>
                        <a14:foregroundMark x1="49875" y1="48000" x2="50000" y2="51667"/>
                        <a14:foregroundMark x1="58313" y1="47222" x2="58562" y2="50778"/>
                        <a14:foregroundMark x1="63938" y1="51444" x2="64188" y2="53333"/>
                        <a14:foregroundMark x1="72750" y1="49778" x2="72750" y2="52222"/>
                        <a14:foregroundMark x1="81063" y1="50333" x2="81188" y2="53333"/>
                        <a14:foregroundMark x1="81563" y1="42111" x2="81563" y2="42111"/>
                        <a14:foregroundMark x1="84750" y1="50333" x2="84750" y2="50333"/>
                      </a14:backgroundRemoval>
                    </a14:imgEffect>
                  </a14:imgLayer>
                </a14:imgProps>
              </a:ext>
              <a:ext uri="{28A0092B-C50C-407E-A947-70E740481C1C}">
                <a14:useLocalDpi xmlns:a14="http://schemas.microsoft.com/office/drawing/2010/main" val="0"/>
              </a:ext>
            </a:extLst>
          </a:blip>
          <a:srcRect t="26327" b="26123"/>
          <a:stretch/>
        </p:blipFill>
        <p:spPr bwMode="auto">
          <a:xfrm>
            <a:off x="8482695" y="388570"/>
            <a:ext cx="3461655" cy="925879"/>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9974454D-4C1A-32E6-93F8-E3F352622E07}"/>
              </a:ext>
            </a:extLst>
          </p:cNvPr>
          <p:cNvSpPr txBox="1"/>
          <p:nvPr/>
        </p:nvSpPr>
        <p:spPr>
          <a:xfrm>
            <a:off x="581916" y="641350"/>
            <a:ext cx="3010761" cy="461665"/>
          </a:xfrm>
          <a:prstGeom prst="rect">
            <a:avLst/>
          </a:prstGeom>
          <a:noFill/>
        </p:spPr>
        <p:txBody>
          <a:bodyPr wrap="none" rtlCol="0">
            <a:spAutoFit/>
          </a:bodyPr>
          <a:lstStyle/>
          <a:p>
            <a:r>
              <a:rPr lang="en-US" sz="2400">
                <a:solidFill>
                  <a:srgbClr val="1F2A5D"/>
                </a:solidFill>
                <a:latin typeface="Montserrat ExtraBold" pitchFamily="2" charset="0"/>
              </a:rPr>
              <a:t>Phần 1. Giới thiệu</a:t>
            </a:r>
          </a:p>
        </p:txBody>
      </p:sp>
      <p:sp>
        <p:nvSpPr>
          <p:cNvPr id="15" name="TextBox 14">
            <a:extLst>
              <a:ext uri="{FF2B5EF4-FFF2-40B4-BE49-F238E27FC236}">
                <a16:creationId xmlns:a16="http://schemas.microsoft.com/office/drawing/2014/main" id="{FA6C7C8F-E708-FB2E-5FB9-805BA75382B7}"/>
              </a:ext>
            </a:extLst>
          </p:cNvPr>
          <p:cNvSpPr txBox="1"/>
          <p:nvPr/>
        </p:nvSpPr>
        <p:spPr>
          <a:xfrm>
            <a:off x="1520931" y="1678576"/>
            <a:ext cx="3276859" cy="583878"/>
          </a:xfrm>
          <a:prstGeom prst="rect">
            <a:avLst/>
          </a:prstGeom>
          <a:noFill/>
        </p:spPr>
        <p:txBody>
          <a:bodyPr wrap="none" rtlCol="0">
            <a:spAutoFit/>
          </a:bodyPr>
          <a:lstStyle/>
          <a:p>
            <a:pPr>
              <a:lnSpc>
                <a:spcPct val="150000"/>
              </a:lnSpc>
            </a:pPr>
            <a:r>
              <a:rPr lang="en-US" sz="2400" b="1">
                <a:latin typeface="Montserrat ExtraBold" pitchFamily="2" charset="0"/>
                <a:cs typeface="Arial" panose="020B0604020202020204" pitchFamily="34" charset="0"/>
              </a:rPr>
              <a:t>CƠ CHẾ PHÂN TÁN</a:t>
            </a:r>
          </a:p>
        </p:txBody>
      </p:sp>
      <p:pic>
        <p:nvPicPr>
          <p:cNvPr id="9" name="Picture 8">
            <a:extLst>
              <a:ext uri="{FF2B5EF4-FFF2-40B4-BE49-F238E27FC236}">
                <a16:creationId xmlns:a16="http://schemas.microsoft.com/office/drawing/2014/main" id="{6C344CB4-FA1C-C554-E701-BFAEB6EBA8D4}"/>
              </a:ext>
            </a:extLst>
          </p:cNvPr>
          <p:cNvPicPr>
            <a:picLocks noChangeAspect="1"/>
          </p:cNvPicPr>
          <p:nvPr/>
        </p:nvPicPr>
        <p:blipFill rotWithShape="1">
          <a:blip r:embed="rId4"/>
          <a:srcRect t="21164" b="41376"/>
          <a:stretch/>
        </p:blipFill>
        <p:spPr>
          <a:xfrm>
            <a:off x="947429" y="2670629"/>
            <a:ext cx="4868800" cy="2569028"/>
          </a:xfrm>
          <a:prstGeom prst="rect">
            <a:avLst/>
          </a:prstGeom>
        </p:spPr>
      </p:pic>
      <p:pic>
        <p:nvPicPr>
          <p:cNvPr id="31" name="Picture 30">
            <a:extLst>
              <a:ext uri="{FF2B5EF4-FFF2-40B4-BE49-F238E27FC236}">
                <a16:creationId xmlns:a16="http://schemas.microsoft.com/office/drawing/2014/main" id="{3AACBA1C-4DAF-F38C-4E46-79DA7F61163D}"/>
              </a:ext>
            </a:extLst>
          </p:cNvPr>
          <p:cNvPicPr>
            <a:picLocks noChangeAspect="1"/>
          </p:cNvPicPr>
          <p:nvPr/>
        </p:nvPicPr>
        <p:blipFill>
          <a:blip r:embed="rId5"/>
          <a:stretch>
            <a:fillRect/>
          </a:stretch>
        </p:blipFill>
        <p:spPr>
          <a:xfrm>
            <a:off x="5706495" y="1770743"/>
            <a:ext cx="6064923" cy="2124357"/>
          </a:xfrm>
          <a:prstGeom prst="rect">
            <a:avLst/>
          </a:prstGeom>
        </p:spPr>
      </p:pic>
      <p:pic>
        <p:nvPicPr>
          <p:cNvPr id="44" name="Picture 43">
            <a:extLst>
              <a:ext uri="{FF2B5EF4-FFF2-40B4-BE49-F238E27FC236}">
                <a16:creationId xmlns:a16="http://schemas.microsoft.com/office/drawing/2014/main" id="{0E90EE8C-75F9-BA1F-EE1D-608FE9A90FC1}"/>
              </a:ext>
            </a:extLst>
          </p:cNvPr>
          <p:cNvPicPr>
            <a:picLocks noChangeAspect="1"/>
          </p:cNvPicPr>
          <p:nvPr/>
        </p:nvPicPr>
        <p:blipFill rotWithShape="1">
          <a:blip r:embed="rId6"/>
          <a:srcRect b="61188"/>
          <a:stretch/>
        </p:blipFill>
        <p:spPr>
          <a:xfrm>
            <a:off x="5644185" y="4166406"/>
            <a:ext cx="6288994" cy="1537708"/>
          </a:xfrm>
          <a:prstGeom prst="rect">
            <a:avLst/>
          </a:prstGeom>
        </p:spPr>
      </p:pic>
    </p:spTree>
    <p:extLst>
      <p:ext uri="{BB962C8B-B14F-4D97-AF65-F5344CB8AC3E}">
        <p14:creationId xmlns:p14="http://schemas.microsoft.com/office/powerpoint/2010/main" val="35681345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Rounded Corners 27">
            <a:extLst>
              <a:ext uri="{FF2B5EF4-FFF2-40B4-BE49-F238E27FC236}">
                <a16:creationId xmlns:a16="http://schemas.microsoft.com/office/drawing/2014/main" id="{FA99B016-E635-B117-4EB0-DFA316B873E7}"/>
              </a:ext>
            </a:extLst>
          </p:cNvPr>
          <p:cNvSpPr/>
          <p:nvPr/>
        </p:nvSpPr>
        <p:spPr>
          <a:xfrm rot="1377818">
            <a:off x="235305" y="447577"/>
            <a:ext cx="924135" cy="931382"/>
          </a:xfrm>
          <a:prstGeom prst="roundRect">
            <a:avLst>
              <a:gd name="adj" fmla="val 18260"/>
            </a:avLst>
          </a:prstGeom>
          <a:solidFill>
            <a:srgbClr val="87B8FD">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Rounded Corners 38">
            <a:extLst>
              <a:ext uri="{FF2B5EF4-FFF2-40B4-BE49-F238E27FC236}">
                <a16:creationId xmlns:a16="http://schemas.microsoft.com/office/drawing/2014/main" id="{D665972D-2CBE-28C7-AF34-1CC31672AE5F}"/>
              </a:ext>
            </a:extLst>
          </p:cNvPr>
          <p:cNvSpPr/>
          <p:nvPr/>
        </p:nvSpPr>
        <p:spPr>
          <a:xfrm rot="2797716">
            <a:off x="2231535" y="724668"/>
            <a:ext cx="364021" cy="366876"/>
          </a:xfrm>
          <a:prstGeom prst="roundRect">
            <a:avLst>
              <a:gd name="adj" fmla="val 13530"/>
            </a:avLst>
          </a:prstGeom>
          <a:solidFill>
            <a:srgbClr val="3472E1">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Rounded Corners 39">
            <a:extLst>
              <a:ext uri="{FF2B5EF4-FFF2-40B4-BE49-F238E27FC236}">
                <a16:creationId xmlns:a16="http://schemas.microsoft.com/office/drawing/2014/main" id="{7C173EB3-06B1-3A9F-6DC6-075F439C36DF}"/>
              </a:ext>
            </a:extLst>
          </p:cNvPr>
          <p:cNvSpPr/>
          <p:nvPr/>
        </p:nvSpPr>
        <p:spPr>
          <a:xfrm rot="2920270">
            <a:off x="1203091" y="-911058"/>
            <a:ext cx="1319699" cy="1330049"/>
          </a:xfrm>
          <a:prstGeom prst="roundRect">
            <a:avLst>
              <a:gd name="adj" fmla="val 13530"/>
            </a:avLst>
          </a:prstGeom>
          <a:solidFill>
            <a:srgbClr val="3472E1">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A True Multi-Model Database - MarkLogic Server - MarkLogic">
            <a:extLst>
              <a:ext uri="{FF2B5EF4-FFF2-40B4-BE49-F238E27FC236}">
                <a16:creationId xmlns:a16="http://schemas.microsoft.com/office/drawing/2014/main" id="{6F5944F5-7588-5016-4550-D1E0947C4080}"/>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backgroundRemoval t="10000" b="90000" l="10000" r="90000">
                        <a14:foregroundMark x1="17000" y1="40000" x2="17750" y2="43333"/>
                        <a14:foregroundMark x1="11813" y1="48000" x2="12875" y2="52889"/>
                        <a14:foregroundMark x1="35625" y1="49333" x2="34875" y2="52889"/>
                        <a14:foregroundMark x1="44188" y1="49333" x2="44188" y2="51444"/>
                        <a14:foregroundMark x1="49875" y1="48000" x2="50000" y2="51667"/>
                        <a14:foregroundMark x1="58313" y1="47222" x2="58562" y2="50778"/>
                        <a14:foregroundMark x1="63938" y1="51444" x2="64188" y2="53333"/>
                        <a14:foregroundMark x1="72750" y1="49778" x2="72750" y2="52222"/>
                        <a14:foregroundMark x1="81063" y1="50333" x2="81188" y2="53333"/>
                        <a14:foregroundMark x1="81563" y1="42111" x2="81563" y2="42111"/>
                        <a14:foregroundMark x1="84750" y1="50333" x2="84750" y2="50333"/>
                      </a14:backgroundRemoval>
                    </a14:imgEffect>
                  </a14:imgLayer>
                </a14:imgProps>
              </a:ext>
              <a:ext uri="{28A0092B-C50C-407E-A947-70E740481C1C}">
                <a14:useLocalDpi xmlns:a14="http://schemas.microsoft.com/office/drawing/2010/main" val="0"/>
              </a:ext>
            </a:extLst>
          </a:blip>
          <a:srcRect t="26327" b="26123"/>
          <a:stretch/>
        </p:blipFill>
        <p:spPr bwMode="auto">
          <a:xfrm>
            <a:off x="8482695" y="388570"/>
            <a:ext cx="3461655" cy="925879"/>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9974454D-4C1A-32E6-93F8-E3F352622E07}"/>
              </a:ext>
            </a:extLst>
          </p:cNvPr>
          <p:cNvSpPr txBox="1"/>
          <p:nvPr/>
        </p:nvSpPr>
        <p:spPr>
          <a:xfrm>
            <a:off x="581916" y="641350"/>
            <a:ext cx="4504759" cy="461665"/>
          </a:xfrm>
          <a:prstGeom prst="rect">
            <a:avLst/>
          </a:prstGeom>
          <a:noFill/>
        </p:spPr>
        <p:txBody>
          <a:bodyPr wrap="none" rtlCol="0">
            <a:spAutoFit/>
          </a:bodyPr>
          <a:lstStyle/>
          <a:p>
            <a:r>
              <a:rPr lang="en-US" sz="2400">
                <a:solidFill>
                  <a:srgbClr val="1F2A5D"/>
                </a:solidFill>
                <a:latin typeface="Montserrat ExtraBold" pitchFamily="2" charset="0"/>
              </a:rPr>
              <a:t>Phần 2. Hướng dẫn cài đặt</a:t>
            </a:r>
          </a:p>
        </p:txBody>
      </p:sp>
      <p:sp>
        <p:nvSpPr>
          <p:cNvPr id="3" name="TextBox 2">
            <a:extLst>
              <a:ext uri="{FF2B5EF4-FFF2-40B4-BE49-F238E27FC236}">
                <a16:creationId xmlns:a16="http://schemas.microsoft.com/office/drawing/2014/main" id="{F4B1A48B-B09E-D0C6-C4F8-36791F9A0523}"/>
              </a:ext>
            </a:extLst>
          </p:cNvPr>
          <p:cNvSpPr txBox="1"/>
          <p:nvPr/>
        </p:nvSpPr>
        <p:spPr>
          <a:xfrm>
            <a:off x="3131086" y="2529144"/>
            <a:ext cx="5929828" cy="584775"/>
          </a:xfrm>
          <a:prstGeom prst="rect">
            <a:avLst/>
          </a:prstGeom>
          <a:noFill/>
        </p:spPr>
        <p:txBody>
          <a:bodyPr wrap="none" rtlCol="0">
            <a:spAutoFit/>
          </a:bodyPr>
          <a:lstStyle/>
          <a:p>
            <a:r>
              <a:rPr lang="en-US" sz="3200">
                <a:solidFill>
                  <a:srgbClr val="1F2A5D"/>
                </a:solidFill>
                <a:latin typeface="Montserrat ExtraBold" pitchFamily="2" charset="0"/>
              </a:rPr>
              <a:t>Phần 2. Hướng dẫn cài đặt</a:t>
            </a:r>
          </a:p>
        </p:txBody>
      </p:sp>
      <p:sp>
        <p:nvSpPr>
          <p:cNvPr id="7" name="TextBox 6">
            <a:extLst>
              <a:ext uri="{FF2B5EF4-FFF2-40B4-BE49-F238E27FC236}">
                <a16:creationId xmlns:a16="http://schemas.microsoft.com/office/drawing/2014/main" id="{292DCDC1-5882-5194-EB1A-63EAC65A7A24}"/>
              </a:ext>
            </a:extLst>
          </p:cNvPr>
          <p:cNvSpPr txBox="1"/>
          <p:nvPr/>
        </p:nvSpPr>
        <p:spPr>
          <a:xfrm>
            <a:off x="4834753" y="3289012"/>
            <a:ext cx="1939955" cy="461665"/>
          </a:xfrm>
          <a:prstGeom prst="rect">
            <a:avLst/>
          </a:prstGeom>
          <a:noFill/>
        </p:spPr>
        <p:txBody>
          <a:bodyPr wrap="none" rtlCol="0">
            <a:spAutoFit/>
          </a:bodyPr>
          <a:lstStyle/>
          <a:p>
            <a:r>
              <a:rPr lang="en-US" sz="2400">
                <a:solidFill>
                  <a:srgbClr val="87B8FD"/>
                </a:solidFill>
                <a:latin typeface="Montserrat ExtraBold" pitchFamily="2" charset="0"/>
              </a:rPr>
              <a:t>Trên 1 máy</a:t>
            </a:r>
          </a:p>
        </p:txBody>
      </p:sp>
      <p:sp>
        <p:nvSpPr>
          <p:cNvPr id="13" name="TextBox 12">
            <a:extLst>
              <a:ext uri="{FF2B5EF4-FFF2-40B4-BE49-F238E27FC236}">
                <a16:creationId xmlns:a16="http://schemas.microsoft.com/office/drawing/2014/main" id="{68EADE93-9243-5F1C-17FE-82E2D168FE15}"/>
              </a:ext>
            </a:extLst>
          </p:cNvPr>
          <p:cNvSpPr txBox="1"/>
          <p:nvPr/>
        </p:nvSpPr>
        <p:spPr>
          <a:xfrm>
            <a:off x="3755131" y="3849450"/>
            <a:ext cx="4099199" cy="461665"/>
          </a:xfrm>
          <a:prstGeom prst="rect">
            <a:avLst/>
          </a:prstGeom>
          <a:noFill/>
        </p:spPr>
        <p:txBody>
          <a:bodyPr wrap="none" rtlCol="0">
            <a:spAutoFit/>
          </a:bodyPr>
          <a:lstStyle/>
          <a:p>
            <a:r>
              <a:rPr lang="en-US" sz="2400">
                <a:solidFill>
                  <a:srgbClr val="87B8FD"/>
                </a:solidFill>
                <a:latin typeface="Montserrat ExtraBold" pitchFamily="2" charset="0"/>
              </a:rPr>
              <a:t>Trên cụm máy phân tán</a:t>
            </a:r>
          </a:p>
        </p:txBody>
      </p:sp>
    </p:spTree>
    <p:extLst>
      <p:ext uri="{BB962C8B-B14F-4D97-AF65-F5344CB8AC3E}">
        <p14:creationId xmlns:p14="http://schemas.microsoft.com/office/powerpoint/2010/main" val="358504655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216</TotalTime>
  <Words>1215</Words>
  <Application>Microsoft Office PowerPoint</Application>
  <PresentationFormat>Widescreen</PresentationFormat>
  <Paragraphs>144</Paragraphs>
  <Slides>29</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29</vt:i4>
      </vt:variant>
    </vt:vector>
  </HeadingPairs>
  <TitlesOfParts>
    <vt:vector size="37" baseType="lpstr">
      <vt:lpstr>Calibri Light</vt:lpstr>
      <vt:lpstr>Montserrat Light</vt:lpstr>
      <vt:lpstr>Arial</vt:lpstr>
      <vt:lpstr>Calibri</vt:lpstr>
      <vt:lpstr>Montserrat ExtraBold</vt:lpstr>
      <vt:lpstr>Montserrat</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Nguyễn Hữu Phụng</dc:creator>
  <cp:lastModifiedBy>Nguyễn Hữu Phụng</cp:lastModifiedBy>
  <cp:revision>66</cp:revision>
  <dcterms:created xsi:type="dcterms:W3CDTF">2023-12-23T15:20:00Z</dcterms:created>
  <dcterms:modified xsi:type="dcterms:W3CDTF">2023-12-24T15:25:06Z</dcterms:modified>
</cp:coreProperties>
</file>